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605" r:id="rId2"/>
    <p:sldId id="287" r:id="rId3"/>
    <p:sldId id="288" r:id="rId4"/>
    <p:sldId id="286" r:id="rId5"/>
    <p:sldId id="613" r:id="rId6"/>
    <p:sldId id="362" r:id="rId7"/>
    <p:sldId id="354" r:id="rId8"/>
    <p:sldId id="611" r:id="rId9"/>
    <p:sldId id="612" r:id="rId10"/>
    <p:sldId id="614" r:id="rId11"/>
    <p:sldId id="616" r:id="rId12"/>
    <p:sldId id="615" r:id="rId13"/>
    <p:sldId id="617" r:id="rId14"/>
    <p:sldId id="609" r:id="rId15"/>
    <p:sldId id="619" r:id="rId16"/>
    <p:sldId id="618" r:id="rId17"/>
    <p:sldId id="620" r:id="rId18"/>
    <p:sldId id="606" r:id="rId19"/>
    <p:sldId id="610" r:id="rId20"/>
    <p:sldId id="621" r:id="rId21"/>
    <p:sldId id="622" r:id="rId22"/>
    <p:sldId id="624" r:id="rId23"/>
    <p:sldId id="623" r:id="rId24"/>
    <p:sldId id="607" r:id="rId25"/>
    <p:sldId id="608" r:id="rId26"/>
    <p:sldId id="60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834" autoAdjust="0"/>
  </p:normalViewPr>
  <p:slideViewPr>
    <p:cSldViewPr snapToGrid="0">
      <p:cViewPr varScale="1">
        <p:scale>
          <a:sx n="105" d="100"/>
          <a:sy n="105" d="100"/>
        </p:scale>
        <p:origin x="834" y="11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88C8B6-0ED0-45E7-8F84-F9DF1C60CE75}" type="datetimeFigureOut">
              <a:rPr lang="en-US" smtClean="0"/>
              <a:t>3/14/2023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B925C2-6873-4868-BB88-9717AAD15B2A}" type="slidenum">
              <a:rPr lang="en-US" smtClean="0"/>
              <a:t>‹#›</a:t>
            </a:fld>
            <a:endParaRPr lang="en-US"/>
          </a:p>
        </p:txBody>
      </p:sp>
    </p:spTree>
    <p:extLst>
      <p:ext uri="{BB962C8B-B14F-4D97-AF65-F5344CB8AC3E}">
        <p14:creationId xmlns:p14="http://schemas.microsoft.com/office/powerpoint/2010/main" val="2337842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B925C2-6873-4868-BB88-9717AAD15B2A}" type="slidenum">
              <a:rPr lang="en-US" smtClean="0"/>
              <a:t>3</a:t>
            </a:fld>
            <a:endParaRPr lang="en-US"/>
          </a:p>
        </p:txBody>
      </p:sp>
    </p:spTree>
    <p:extLst>
      <p:ext uri="{BB962C8B-B14F-4D97-AF65-F5344CB8AC3E}">
        <p14:creationId xmlns:p14="http://schemas.microsoft.com/office/powerpoint/2010/main" val="33232657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Went to a house that said the cable was burning out their TVs.  Used an outlet checker and all the outlets blinked ‘ NO GROUND’’  The house was grounding out through the cable,  When the cable was disconnected at the ground block the house went DARK.  The ground conductor rotted off the ground rod.</a:t>
            </a:r>
          </a:p>
        </p:txBody>
      </p:sp>
      <p:sp>
        <p:nvSpPr>
          <p:cNvPr id="4" name="Slide Number Placeholder 3"/>
          <p:cNvSpPr>
            <a:spLocks noGrp="1"/>
          </p:cNvSpPr>
          <p:nvPr>
            <p:ph type="sldNum" sz="quarter" idx="5"/>
          </p:nvPr>
        </p:nvSpPr>
        <p:spPr/>
        <p:txBody>
          <a:bodyPr/>
          <a:lstStyle/>
          <a:p>
            <a:fld id="{3CB925C2-6873-4868-BB88-9717AAD15B2A}" type="slidenum">
              <a:rPr lang="en-US" smtClean="0"/>
              <a:t>5</a:t>
            </a:fld>
            <a:endParaRPr lang="en-US"/>
          </a:p>
        </p:txBody>
      </p:sp>
    </p:spTree>
    <p:extLst>
      <p:ext uri="{BB962C8B-B14F-4D97-AF65-F5344CB8AC3E}">
        <p14:creationId xmlns:p14="http://schemas.microsoft.com/office/powerpoint/2010/main" val="1882834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why you check Vertical grounds and down guys.  Remember the soil closest to the ground rod will be more saturated the future  from the stake will have a lower resistance, remember rule #1.</a:t>
            </a:r>
          </a:p>
        </p:txBody>
      </p:sp>
      <p:sp>
        <p:nvSpPr>
          <p:cNvPr id="4" name="Slide Number Placeholder 3"/>
          <p:cNvSpPr>
            <a:spLocks noGrp="1"/>
          </p:cNvSpPr>
          <p:nvPr>
            <p:ph type="sldNum" sz="quarter" idx="5"/>
          </p:nvPr>
        </p:nvSpPr>
        <p:spPr/>
        <p:txBody>
          <a:bodyPr/>
          <a:lstStyle/>
          <a:p>
            <a:fld id="{3CB925C2-6873-4868-BB88-9717AAD15B2A}" type="slidenum">
              <a:rPr lang="en-US" smtClean="0"/>
              <a:t>6</a:t>
            </a:fld>
            <a:endParaRPr lang="en-US"/>
          </a:p>
        </p:txBody>
      </p:sp>
    </p:spTree>
    <p:extLst>
      <p:ext uri="{BB962C8B-B14F-4D97-AF65-F5344CB8AC3E}">
        <p14:creationId xmlns:p14="http://schemas.microsoft.com/office/powerpoint/2010/main" val="17320965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 everyone to check the clearance of all equipment from energized lines.  They need to warn people to stay away from the equipment due to the possibility of the equipment becoming energized due to induced voltage.</a:t>
            </a:r>
          </a:p>
        </p:txBody>
      </p:sp>
      <p:sp>
        <p:nvSpPr>
          <p:cNvPr id="4" name="Slide Number Placeholder 3"/>
          <p:cNvSpPr>
            <a:spLocks noGrp="1"/>
          </p:cNvSpPr>
          <p:nvPr>
            <p:ph type="sldNum" sz="quarter" idx="5"/>
          </p:nvPr>
        </p:nvSpPr>
        <p:spPr/>
        <p:txBody>
          <a:bodyPr/>
          <a:lstStyle/>
          <a:p>
            <a:fld id="{3CB925C2-6873-4868-BB88-9717AAD15B2A}" type="slidenum">
              <a:rPr lang="en-US" smtClean="0"/>
              <a:t>13</a:t>
            </a:fld>
            <a:endParaRPr lang="en-US"/>
          </a:p>
        </p:txBody>
      </p:sp>
    </p:spTree>
    <p:extLst>
      <p:ext uri="{BB962C8B-B14F-4D97-AF65-F5344CB8AC3E}">
        <p14:creationId xmlns:p14="http://schemas.microsoft.com/office/powerpoint/2010/main" val="1631123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wrong with this picture</a:t>
            </a:r>
          </a:p>
        </p:txBody>
      </p:sp>
      <p:sp>
        <p:nvSpPr>
          <p:cNvPr id="4" name="Slide Number Placeholder 3"/>
          <p:cNvSpPr>
            <a:spLocks noGrp="1"/>
          </p:cNvSpPr>
          <p:nvPr>
            <p:ph type="sldNum" sz="quarter" idx="5"/>
          </p:nvPr>
        </p:nvSpPr>
        <p:spPr/>
        <p:txBody>
          <a:bodyPr/>
          <a:lstStyle/>
          <a:p>
            <a:fld id="{3CB925C2-6873-4868-BB88-9717AAD15B2A}" type="slidenum">
              <a:rPr lang="en-US" smtClean="0"/>
              <a:t>16</a:t>
            </a:fld>
            <a:endParaRPr lang="en-US"/>
          </a:p>
        </p:txBody>
      </p:sp>
    </p:spTree>
    <p:extLst>
      <p:ext uri="{BB962C8B-B14F-4D97-AF65-F5344CB8AC3E}">
        <p14:creationId xmlns:p14="http://schemas.microsoft.com/office/powerpoint/2010/main" val="35305082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right we have GFCI installed in a panel.  On ALL worksites electrical tools and equipment should be plugged into a GFCI circuit.</a:t>
            </a:r>
          </a:p>
        </p:txBody>
      </p:sp>
      <p:sp>
        <p:nvSpPr>
          <p:cNvPr id="4" name="Slide Number Placeholder 3"/>
          <p:cNvSpPr>
            <a:spLocks noGrp="1"/>
          </p:cNvSpPr>
          <p:nvPr>
            <p:ph type="sldNum" sz="quarter" idx="5"/>
          </p:nvPr>
        </p:nvSpPr>
        <p:spPr/>
        <p:txBody>
          <a:bodyPr/>
          <a:lstStyle/>
          <a:p>
            <a:fld id="{3CB925C2-6873-4868-BB88-9717AAD15B2A}" type="slidenum">
              <a:rPr lang="en-US" smtClean="0"/>
              <a:t>17</a:t>
            </a:fld>
            <a:endParaRPr lang="en-US"/>
          </a:p>
        </p:txBody>
      </p:sp>
    </p:spTree>
    <p:extLst>
      <p:ext uri="{BB962C8B-B14F-4D97-AF65-F5344CB8AC3E}">
        <p14:creationId xmlns:p14="http://schemas.microsoft.com/office/powerpoint/2010/main" val="3629697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a Storm or Vehicle accident ALWAYS assume the line is HOT, until you can check with a FVD</a:t>
            </a:r>
          </a:p>
        </p:txBody>
      </p:sp>
      <p:sp>
        <p:nvSpPr>
          <p:cNvPr id="4" name="Slide Number Placeholder 3"/>
          <p:cNvSpPr>
            <a:spLocks noGrp="1"/>
          </p:cNvSpPr>
          <p:nvPr>
            <p:ph type="sldNum" sz="quarter" idx="5"/>
          </p:nvPr>
        </p:nvSpPr>
        <p:spPr/>
        <p:txBody>
          <a:bodyPr/>
          <a:lstStyle/>
          <a:p>
            <a:fld id="{3CB925C2-6873-4868-BB88-9717AAD15B2A}" type="slidenum">
              <a:rPr lang="en-US" smtClean="0"/>
              <a:t>18</a:t>
            </a:fld>
            <a:endParaRPr lang="en-US"/>
          </a:p>
        </p:txBody>
      </p:sp>
    </p:spTree>
    <p:extLst>
      <p:ext uri="{BB962C8B-B14F-4D97-AF65-F5344CB8AC3E}">
        <p14:creationId xmlns:p14="http://schemas.microsoft.com/office/powerpoint/2010/main" val="3664692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dirty="0"/>
              <a:t>Click to edit Master title style</a:t>
            </a:r>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B40ECE-DA14-4160-B9D5-8A6B0B822CF2}" type="datetimeFigureOut">
              <a:rPr kumimoji="0" lang="en-US" sz="900" b="1" i="0" u="none" strike="noStrike" kern="1200" cap="none" spc="0" normalizeH="0" baseline="0" noProof="0" smtClean="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3/14/2023</a:t>
            </a:fld>
            <a:endParaRPr kumimoji="0" lang="en-US" sz="900" b="1" i="0" u="none" strike="noStrike" kern="1200" cap="none" spc="0" normalizeH="0" baseline="0" noProof="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191415-03A3-43F0-A35C-1F13B6AB1011}" type="slidenum">
              <a:rPr kumimoji="0" lang="en-US" sz="900" b="1" i="0" u="none" strike="noStrike" kern="1200" cap="none" spc="0" normalizeH="0" baseline="0" noProof="0" smtClean="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1" i="0" u="none" strike="noStrike" kern="1200" cap="none" spc="0" normalizeH="0" baseline="0" noProof="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endParaRPr>
          </a:p>
        </p:txBody>
      </p:sp>
    </p:spTree>
    <p:extLst>
      <p:ext uri="{BB962C8B-B14F-4D97-AF65-F5344CB8AC3E}">
        <p14:creationId xmlns:p14="http://schemas.microsoft.com/office/powerpoint/2010/main" val="42604215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B40ECE-DA14-4160-B9D5-8A6B0B822CF2}" type="datetimeFigureOut">
              <a:rPr kumimoji="0" lang="en-US" sz="900" b="1" i="0" u="none" strike="noStrike" kern="1200" cap="none" spc="0" normalizeH="0" baseline="0" noProof="0" smtClean="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3/14/2023</a:t>
            </a:fld>
            <a:endParaRPr kumimoji="0" lang="en-US" sz="900" b="1" i="0" u="none" strike="noStrike" kern="1200" cap="none" spc="0" normalizeH="0" baseline="0" noProof="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191415-03A3-43F0-A35C-1F13B6AB1011}" type="slidenum">
              <a:rPr kumimoji="0" lang="en-US" sz="900" b="1" i="0" u="none" strike="noStrike" kern="1200" cap="none" spc="0" normalizeH="0" baseline="0" noProof="0" smtClean="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1" i="0" u="none" strike="noStrike" kern="1200" cap="none" spc="0" normalizeH="0" baseline="0" noProof="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endParaRPr>
          </a:p>
        </p:txBody>
      </p:sp>
    </p:spTree>
    <p:extLst>
      <p:ext uri="{BB962C8B-B14F-4D97-AF65-F5344CB8AC3E}">
        <p14:creationId xmlns:p14="http://schemas.microsoft.com/office/powerpoint/2010/main" val="3075080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B40ECE-DA14-4160-B9D5-8A6B0B822CF2}" type="datetimeFigureOut">
              <a:rPr kumimoji="0" lang="en-US" sz="900" b="1" i="0" u="none" strike="noStrike" kern="1200" cap="none" spc="0" normalizeH="0" baseline="0" noProof="0" smtClean="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3/14/2023</a:t>
            </a:fld>
            <a:endParaRPr kumimoji="0" lang="en-US" sz="900" b="1" i="0" u="none" strike="noStrike" kern="1200" cap="none" spc="0" normalizeH="0" baseline="0" noProof="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191415-03A3-43F0-A35C-1F13B6AB1011}" type="slidenum">
              <a:rPr kumimoji="0" lang="en-US" sz="900" b="1" i="0" u="none" strike="noStrike" kern="1200" cap="none" spc="0" normalizeH="0" baseline="0" noProof="0" smtClean="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1" i="0" u="none" strike="noStrike" kern="1200" cap="none" spc="0" normalizeH="0" baseline="0" noProof="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endParaRPr>
          </a:p>
        </p:txBody>
      </p:sp>
    </p:spTree>
    <p:extLst>
      <p:ext uri="{BB962C8B-B14F-4D97-AF65-F5344CB8AC3E}">
        <p14:creationId xmlns:p14="http://schemas.microsoft.com/office/powerpoint/2010/main" val="18176699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srgbClr val="6F6F6F"/>
                </a:solidFill>
                <a:effectLst>
                  <a:glow rad="38100">
                    <a:srgbClr val="FFFFFF">
                      <a:lumMod val="65000"/>
                      <a:lumOff val="35000"/>
                      <a:alpha val="40000"/>
                    </a:srgbClr>
                  </a:glow>
                  <a:outerShdw blurRad="28575" dist="38100" dir="14040000" algn="tl" rotWithShape="0">
                    <a:srgbClr val="000000">
                      <a:alpha val="25000"/>
                    </a:srgbClr>
                  </a:outerShdw>
                </a:effectLst>
                <a:uLnTx/>
                <a:uFillTx/>
                <a:latin typeface="Century Gothic" panose="020B0502020202020204"/>
                <a:ea typeface="+mn-ea"/>
                <a:cs typeface="+mn-cs"/>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srgbClr val="6F6F6F"/>
                </a:solidFill>
                <a:effectLst>
                  <a:glow rad="38100">
                    <a:srgbClr val="FFFFFF">
                      <a:lumMod val="65000"/>
                      <a:lumOff val="35000"/>
                      <a:alpha val="40000"/>
                    </a:srgbClr>
                  </a:glow>
                  <a:outerShdw blurRad="28575" dist="38100" dir="14040000" algn="tl" rotWithShape="0">
                    <a:srgbClr val="000000">
                      <a:alpha val="25000"/>
                    </a:srgbClr>
                  </a:outerShdw>
                </a:effectLst>
                <a:uLnTx/>
                <a:uFillTx/>
                <a:latin typeface="Century Gothic" panose="020B0502020202020204"/>
                <a:ea typeface="+mn-ea"/>
                <a:cs typeface="+mn-cs"/>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B40ECE-DA14-4160-B9D5-8A6B0B822CF2}" type="datetimeFigureOut">
              <a:rPr kumimoji="0" lang="en-US" sz="900" b="1" i="0" u="none" strike="noStrike" kern="1200" cap="none" spc="0" normalizeH="0" baseline="0" noProof="0" smtClean="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3/14/2023</a:t>
            </a:fld>
            <a:endParaRPr kumimoji="0" lang="en-US" sz="900" b="1" i="0" u="none" strike="noStrike" kern="1200" cap="none" spc="0" normalizeH="0" baseline="0" noProof="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191415-03A3-43F0-A35C-1F13B6AB1011}" type="slidenum">
              <a:rPr kumimoji="0" lang="en-US" sz="900" b="1" i="0" u="none" strike="noStrike" kern="1200" cap="none" spc="0" normalizeH="0" baseline="0" noProof="0" smtClean="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1" i="0" u="none" strike="noStrike" kern="1200" cap="none" spc="0" normalizeH="0" baseline="0" noProof="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endParaRPr>
          </a:p>
        </p:txBody>
      </p:sp>
    </p:spTree>
    <p:extLst>
      <p:ext uri="{BB962C8B-B14F-4D97-AF65-F5344CB8AC3E}">
        <p14:creationId xmlns:p14="http://schemas.microsoft.com/office/powerpoint/2010/main" val="29384273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B40ECE-DA14-4160-B9D5-8A6B0B822CF2}" type="datetimeFigureOut">
              <a:rPr kumimoji="0" lang="en-US" sz="900" b="1" i="0" u="none" strike="noStrike" kern="1200" cap="none" spc="0" normalizeH="0" baseline="0" noProof="0" smtClean="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3/14/2023</a:t>
            </a:fld>
            <a:endParaRPr kumimoji="0" lang="en-US" sz="900" b="1" i="0" u="none" strike="noStrike" kern="1200" cap="none" spc="0" normalizeH="0" baseline="0" noProof="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191415-03A3-43F0-A35C-1F13B6AB1011}" type="slidenum">
              <a:rPr kumimoji="0" lang="en-US" sz="900" b="1" i="0" u="none" strike="noStrike" kern="1200" cap="none" spc="0" normalizeH="0" baseline="0" noProof="0" smtClean="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1" i="0" u="none" strike="noStrike" kern="1200" cap="none" spc="0" normalizeH="0" baseline="0" noProof="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endParaRPr>
          </a:p>
        </p:txBody>
      </p:sp>
    </p:spTree>
    <p:extLst>
      <p:ext uri="{BB962C8B-B14F-4D97-AF65-F5344CB8AC3E}">
        <p14:creationId xmlns:p14="http://schemas.microsoft.com/office/powerpoint/2010/main" val="1213106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srgbClr val="6F6F6F"/>
                </a:solidFill>
                <a:effectLst>
                  <a:glow rad="38100">
                    <a:srgbClr val="FFFFFF">
                      <a:lumMod val="65000"/>
                      <a:lumOff val="35000"/>
                      <a:alpha val="40000"/>
                    </a:srgbClr>
                  </a:glow>
                  <a:outerShdw blurRad="28575" dist="38100" dir="14040000" algn="tl" rotWithShape="0">
                    <a:srgbClr val="000000">
                      <a:alpha val="25000"/>
                    </a:srgbClr>
                  </a:outerShdw>
                </a:effectLst>
                <a:uLnTx/>
                <a:uFillTx/>
                <a:latin typeface="Century Gothic" panose="020B0502020202020204"/>
                <a:ea typeface="+mn-ea"/>
                <a:cs typeface="+mn-cs"/>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srgbClr val="6F6F6F"/>
                </a:solidFill>
                <a:effectLst>
                  <a:glow rad="38100">
                    <a:srgbClr val="FFFFFF">
                      <a:lumMod val="65000"/>
                      <a:lumOff val="35000"/>
                      <a:alpha val="40000"/>
                    </a:srgbClr>
                  </a:glow>
                  <a:outerShdw blurRad="28575" dist="38100" dir="14040000" algn="tl" rotWithShape="0">
                    <a:srgbClr val="000000">
                      <a:alpha val="25000"/>
                    </a:srgbClr>
                  </a:outerShdw>
                </a:effectLst>
                <a:uLnTx/>
                <a:uFillTx/>
                <a:latin typeface="Century Gothic" panose="020B0502020202020204"/>
                <a:ea typeface="+mn-ea"/>
                <a:cs typeface="+mn-cs"/>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B40ECE-DA14-4160-B9D5-8A6B0B822CF2}" type="datetimeFigureOut">
              <a:rPr kumimoji="0" lang="en-US" sz="900" b="1" i="0" u="none" strike="noStrike" kern="1200" cap="none" spc="0" normalizeH="0" baseline="0" noProof="0" smtClean="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3/14/2023</a:t>
            </a:fld>
            <a:endParaRPr kumimoji="0" lang="en-US" sz="900" b="1" i="0" u="none" strike="noStrike" kern="1200" cap="none" spc="0" normalizeH="0" baseline="0" noProof="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191415-03A3-43F0-A35C-1F13B6AB1011}" type="slidenum">
              <a:rPr kumimoji="0" lang="en-US" sz="900" b="1" i="0" u="none" strike="noStrike" kern="1200" cap="none" spc="0" normalizeH="0" baseline="0" noProof="0" smtClean="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1" i="0" u="none" strike="noStrike" kern="1200" cap="none" spc="0" normalizeH="0" baseline="0" noProof="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endParaRPr>
          </a:p>
        </p:txBody>
      </p:sp>
    </p:spTree>
    <p:extLst>
      <p:ext uri="{BB962C8B-B14F-4D97-AF65-F5344CB8AC3E}">
        <p14:creationId xmlns:p14="http://schemas.microsoft.com/office/powerpoint/2010/main" val="4986997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B40ECE-DA14-4160-B9D5-8A6B0B822CF2}" type="datetimeFigureOut">
              <a:rPr kumimoji="0" lang="en-US" sz="900" b="1" i="0" u="none" strike="noStrike" kern="1200" cap="none" spc="0" normalizeH="0" baseline="0" noProof="0" smtClean="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3/14/2023</a:t>
            </a:fld>
            <a:endParaRPr kumimoji="0" lang="en-US" sz="900" b="1" i="0" u="none" strike="noStrike" kern="1200" cap="none" spc="0" normalizeH="0" baseline="0" noProof="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191415-03A3-43F0-A35C-1F13B6AB1011}" type="slidenum">
              <a:rPr kumimoji="0" lang="en-US" sz="900" b="1" i="0" u="none" strike="noStrike" kern="1200" cap="none" spc="0" normalizeH="0" baseline="0" noProof="0" smtClean="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1" i="0" u="none" strike="noStrike" kern="1200" cap="none" spc="0" normalizeH="0" baseline="0" noProof="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endParaRPr>
          </a:p>
        </p:txBody>
      </p:sp>
    </p:spTree>
    <p:extLst>
      <p:ext uri="{BB962C8B-B14F-4D97-AF65-F5344CB8AC3E}">
        <p14:creationId xmlns:p14="http://schemas.microsoft.com/office/powerpoint/2010/main" val="27533131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B40ECE-DA14-4160-B9D5-8A6B0B822CF2}" type="datetimeFigureOut">
              <a:rPr kumimoji="0" lang="en-US" sz="900" b="1" i="0" u="none" strike="noStrike" kern="1200" cap="none" spc="0" normalizeH="0" baseline="0" noProof="0" smtClean="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3/14/2023</a:t>
            </a:fld>
            <a:endParaRPr kumimoji="0" lang="en-US" sz="900" b="1" i="0" u="none" strike="noStrike" kern="1200" cap="none" spc="0" normalizeH="0" baseline="0" noProof="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191415-03A3-43F0-A35C-1F13B6AB1011}" type="slidenum">
              <a:rPr kumimoji="0" lang="en-US" sz="900" b="1" i="0" u="none" strike="noStrike" kern="1200" cap="none" spc="0" normalizeH="0" baseline="0" noProof="0" smtClean="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1" i="0" u="none" strike="noStrike" kern="1200" cap="none" spc="0" normalizeH="0" baseline="0" noProof="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endParaRPr>
          </a:p>
        </p:txBody>
      </p:sp>
    </p:spTree>
    <p:extLst>
      <p:ext uri="{BB962C8B-B14F-4D97-AF65-F5344CB8AC3E}">
        <p14:creationId xmlns:p14="http://schemas.microsoft.com/office/powerpoint/2010/main" val="5637636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B40ECE-DA14-4160-B9D5-8A6B0B822CF2}" type="datetimeFigureOut">
              <a:rPr kumimoji="0" lang="en-US" sz="900" b="1" i="0" u="none" strike="noStrike" kern="1200" cap="none" spc="0" normalizeH="0" baseline="0" noProof="0" smtClean="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3/14/2023</a:t>
            </a:fld>
            <a:endParaRPr kumimoji="0" lang="en-US" sz="900" b="1" i="0" u="none" strike="noStrike" kern="1200" cap="none" spc="0" normalizeH="0" baseline="0" noProof="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191415-03A3-43F0-A35C-1F13B6AB1011}" type="slidenum">
              <a:rPr kumimoji="0" lang="en-US" sz="900" b="1" i="0" u="none" strike="noStrike" kern="1200" cap="none" spc="0" normalizeH="0" baseline="0" noProof="0" smtClean="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1" i="0" u="none" strike="noStrike" kern="1200" cap="none" spc="0" normalizeH="0" baseline="0" noProof="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endParaRPr>
          </a:p>
        </p:txBody>
      </p:sp>
    </p:spTree>
    <p:extLst>
      <p:ext uri="{BB962C8B-B14F-4D97-AF65-F5344CB8AC3E}">
        <p14:creationId xmlns:p14="http://schemas.microsoft.com/office/powerpoint/2010/main" val="8410495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6B8F5-8193-C220-421F-0BC7791560B2}"/>
              </a:ext>
            </a:extLst>
          </p:cNvPr>
          <p:cNvSpPr>
            <a:spLocks noGrp="1"/>
          </p:cNvSpPr>
          <p:nvPr>
            <p:ph type="title"/>
          </p:nvPr>
        </p:nvSpPr>
        <p:spPr>
          <a:xfrm>
            <a:off x="609600" y="685800"/>
            <a:ext cx="10769600" cy="914400"/>
          </a:xfrm>
        </p:spPr>
        <p:txBody>
          <a:bodyPr/>
          <a:lstStyle/>
          <a:p>
            <a:r>
              <a:rPr lang="en-US"/>
              <a:t>Click to edit Master title style</a:t>
            </a:r>
          </a:p>
        </p:txBody>
      </p:sp>
      <p:sp>
        <p:nvSpPr>
          <p:cNvPr id="3" name="Online Image Placeholder 2">
            <a:extLst>
              <a:ext uri="{FF2B5EF4-FFF2-40B4-BE49-F238E27FC236}">
                <a16:creationId xmlns:a16="http://schemas.microsoft.com/office/drawing/2014/main" id="{967E9870-5D86-8D1F-F138-E6C2FEE4FF13}"/>
              </a:ext>
            </a:extLst>
          </p:cNvPr>
          <p:cNvSpPr>
            <a:spLocks noGrp="1"/>
          </p:cNvSpPr>
          <p:nvPr>
            <p:ph type="clipArt" sz="half" idx="1"/>
          </p:nvPr>
        </p:nvSpPr>
        <p:spPr>
          <a:xfrm>
            <a:off x="609600" y="1905000"/>
            <a:ext cx="5283200" cy="4495800"/>
          </a:xfrm>
        </p:spPr>
        <p:txBody>
          <a:bodyPr/>
          <a:lstStyle/>
          <a:p>
            <a:endParaRPr lang="en-US"/>
          </a:p>
        </p:txBody>
      </p:sp>
      <p:sp>
        <p:nvSpPr>
          <p:cNvPr id="4" name="Text Placeholder 3">
            <a:extLst>
              <a:ext uri="{FF2B5EF4-FFF2-40B4-BE49-F238E27FC236}">
                <a16:creationId xmlns:a16="http://schemas.microsoft.com/office/drawing/2014/main" id="{FB2DCD5D-EEDB-895E-E636-481A96CB701C}"/>
              </a:ext>
            </a:extLst>
          </p:cNvPr>
          <p:cNvSpPr>
            <a:spLocks noGrp="1"/>
          </p:cNvSpPr>
          <p:nvPr>
            <p:ph type="body" sz="half" idx="2"/>
          </p:nvPr>
        </p:nvSpPr>
        <p:spPr>
          <a:xfrm>
            <a:off x="6096000" y="1905000"/>
            <a:ext cx="52832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0772DB0-7402-4591-07BB-A621A0274FDD}"/>
              </a:ext>
            </a:extLst>
          </p:cNvPr>
          <p:cNvSpPr>
            <a:spLocks noGrp="1"/>
          </p:cNvSpPr>
          <p:nvPr>
            <p:ph type="dt" sz="half" idx="10"/>
          </p:nvPr>
        </p:nvSpPr>
        <p:spPr>
          <a:xfrm>
            <a:off x="0" y="6629400"/>
            <a:ext cx="2540000" cy="2286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844A483-480C-9AB5-7063-2376F9630807}"/>
              </a:ext>
            </a:extLst>
          </p:cNvPr>
          <p:cNvSpPr>
            <a:spLocks noGrp="1"/>
          </p:cNvSpPr>
          <p:nvPr>
            <p:ph type="ftr" sz="quarter" idx="11"/>
          </p:nvPr>
        </p:nvSpPr>
        <p:spPr>
          <a:xfrm>
            <a:off x="4165600" y="6629400"/>
            <a:ext cx="3860800" cy="2286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C0A5433E-3683-689F-CC02-3D84F1187598}"/>
              </a:ext>
            </a:extLst>
          </p:cNvPr>
          <p:cNvSpPr>
            <a:spLocks noGrp="1"/>
          </p:cNvSpPr>
          <p:nvPr>
            <p:ph type="sldNum" sz="quarter" idx="12"/>
          </p:nvPr>
        </p:nvSpPr>
        <p:spPr>
          <a:xfrm>
            <a:off x="9652000" y="6629400"/>
            <a:ext cx="2540000" cy="228600"/>
          </a:xfrm>
        </p:spPr>
        <p:txBody>
          <a:bodyPr/>
          <a:lstStyle>
            <a:lvl1pPr>
              <a:defRPr/>
            </a:lvl1pPr>
          </a:lstStyle>
          <a:p>
            <a:fld id="{50C4F778-085C-4427-8D30-DDFAFF895F9B}" type="slidenum">
              <a:rPr lang="en-US" altLang="en-US"/>
              <a:pPr/>
              <a:t>‹#›</a:t>
            </a:fld>
            <a:endParaRPr lang="en-US" altLang="en-US"/>
          </a:p>
        </p:txBody>
      </p:sp>
    </p:spTree>
    <p:extLst>
      <p:ext uri="{BB962C8B-B14F-4D97-AF65-F5344CB8AC3E}">
        <p14:creationId xmlns:p14="http://schemas.microsoft.com/office/powerpoint/2010/main" val="2560712134"/>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FDDE3-E4A8-32C4-D0D1-3842722DCA9F}"/>
              </a:ext>
            </a:extLst>
          </p:cNvPr>
          <p:cNvSpPr>
            <a:spLocks noGrp="1"/>
          </p:cNvSpPr>
          <p:nvPr>
            <p:ph type="title"/>
          </p:nvPr>
        </p:nvSpPr>
        <p:spPr>
          <a:xfrm>
            <a:off x="609600" y="685800"/>
            <a:ext cx="10769600" cy="9144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904B3327-C122-89C7-A2AD-06BE048E4E6A}"/>
              </a:ext>
            </a:extLst>
          </p:cNvPr>
          <p:cNvSpPr>
            <a:spLocks noGrp="1"/>
          </p:cNvSpPr>
          <p:nvPr>
            <p:ph type="body" sz="half" idx="1"/>
          </p:nvPr>
        </p:nvSpPr>
        <p:spPr>
          <a:xfrm>
            <a:off x="609600" y="1905000"/>
            <a:ext cx="52832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Online Image Placeholder 3">
            <a:extLst>
              <a:ext uri="{FF2B5EF4-FFF2-40B4-BE49-F238E27FC236}">
                <a16:creationId xmlns:a16="http://schemas.microsoft.com/office/drawing/2014/main" id="{7C5697F4-D3A5-CCD5-8E35-D407FF78AA16}"/>
              </a:ext>
            </a:extLst>
          </p:cNvPr>
          <p:cNvSpPr>
            <a:spLocks noGrp="1"/>
          </p:cNvSpPr>
          <p:nvPr>
            <p:ph type="clipArt" sz="half" idx="2"/>
          </p:nvPr>
        </p:nvSpPr>
        <p:spPr>
          <a:xfrm>
            <a:off x="6096000" y="1905000"/>
            <a:ext cx="5283200" cy="4495800"/>
          </a:xfrm>
        </p:spPr>
        <p:txBody>
          <a:bodyPr/>
          <a:lstStyle/>
          <a:p>
            <a:endParaRPr lang="en-US"/>
          </a:p>
        </p:txBody>
      </p:sp>
      <p:sp>
        <p:nvSpPr>
          <p:cNvPr id="5" name="Date Placeholder 4">
            <a:extLst>
              <a:ext uri="{FF2B5EF4-FFF2-40B4-BE49-F238E27FC236}">
                <a16:creationId xmlns:a16="http://schemas.microsoft.com/office/drawing/2014/main" id="{D566C046-5B58-8CE7-41FF-9EBEC3ED2E66}"/>
              </a:ext>
            </a:extLst>
          </p:cNvPr>
          <p:cNvSpPr>
            <a:spLocks noGrp="1"/>
          </p:cNvSpPr>
          <p:nvPr>
            <p:ph type="dt" sz="half" idx="10"/>
          </p:nvPr>
        </p:nvSpPr>
        <p:spPr>
          <a:xfrm>
            <a:off x="0" y="6629400"/>
            <a:ext cx="2540000" cy="2286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BBBA61AE-4FCB-FFAE-FA4D-09B7757B31E4}"/>
              </a:ext>
            </a:extLst>
          </p:cNvPr>
          <p:cNvSpPr>
            <a:spLocks noGrp="1"/>
          </p:cNvSpPr>
          <p:nvPr>
            <p:ph type="ftr" sz="quarter" idx="11"/>
          </p:nvPr>
        </p:nvSpPr>
        <p:spPr>
          <a:xfrm>
            <a:off x="4165600" y="6629400"/>
            <a:ext cx="3860800" cy="2286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114B79D-6C74-FBBF-91C2-198AC310ECE1}"/>
              </a:ext>
            </a:extLst>
          </p:cNvPr>
          <p:cNvSpPr>
            <a:spLocks noGrp="1"/>
          </p:cNvSpPr>
          <p:nvPr>
            <p:ph type="sldNum" sz="quarter" idx="12"/>
          </p:nvPr>
        </p:nvSpPr>
        <p:spPr>
          <a:xfrm>
            <a:off x="9652000" y="6629400"/>
            <a:ext cx="2540000" cy="228600"/>
          </a:xfrm>
        </p:spPr>
        <p:txBody>
          <a:bodyPr/>
          <a:lstStyle>
            <a:lvl1pPr>
              <a:defRPr/>
            </a:lvl1pPr>
          </a:lstStyle>
          <a:p>
            <a:fld id="{ACB968F6-EF93-44B8-AD38-8F6A1903D86A}" type="slidenum">
              <a:rPr lang="en-US" altLang="en-US"/>
              <a:pPr/>
              <a:t>‹#›</a:t>
            </a:fld>
            <a:endParaRPr lang="en-US" altLang="en-US"/>
          </a:p>
        </p:txBody>
      </p:sp>
    </p:spTree>
    <p:extLst>
      <p:ext uri="{BB962C8B-B14F-4D97-AF65-F5344CB8AC3E}">
        <p14:creationId xmlns:p14="http://schemas.microsoft.com/office/powerpoint/2010/main" val="412340514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B40ECE-DA14-4160-B9D5-8A6B0B822CF2}" type="datetimeFigureOut">
              <a:rPr kumimoji="0" lang="en-US" sz="900" b="1" i="0" u="none" strike="noStrike" kern="1200" cap="none" spc="0" normalizeH="0" baseline="0" noProof="0" smtClean="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3/14/2023</a:t>
            </a:fld>
            <a:endParaRPr kumimoji="0" lang="en-US" sz="900" b="1" i="0" u="none" strike="noStrike" kern="1200" cap="none" spc="0" normalizeH="0" baseline="0" noProof="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191415-03A3-43F0-A35C-1F13B6AB1011}" type="slidenum">
              <a:rPr kumimoji="0" lang="en-US" sz="900" b="1" i="0" u="none" strike="noStrike" kern="1200" cap="none" spc="0" normalizeH="0" baseline="0" noProof="0" smtClean="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1" i="0" u="none" strike="noStrike" kern="1200" cap="none" spc="0" normalizeH="0" baseline="0" noProof="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endParaRPr>
          </a:p>
        </p:txBody>
      </p:sp>
    </p:spTree>
    <p:extLst>
      <p:ext uri="{BB962C8B-B14F-4D97-AF65-F5344CB8AC3E}">
        <p14:creationId xmlns:p14="http://schemas.microsoft.com/office/powerpoint/2010/main" val="3476124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QC App">
    <p:spTree>
      <p:nvGrpSpPr>
        <p:cNvPr id="1" name=""/>
        <p:cNvGrpSpPr/>
        <p:nvPr/>
      </p:nvGrpSpPr>
      <p:grpSpPr>
        <a:xfrm>
          <a:off x="0" y="0"/>
          <a:ext cx="0" cy="0"/>
          <a:chOff x="0" y="0"/>
          <a:chExt cx="0" cy="0"/>
        </a:xfrm>
      </p:grpSpPr>
      <p:sp>
        <p:nvSpPr>
          <p:cNvPr id="16" name="Content Placeholder 19"/>
          <p:cNvSpPr>
            <a:spLocks noGrp="1"/>
          </p:cNvSpPr>
          <p:nvPr>
            <p:ph sz="quarter" idx="13"/>
          </p:nvPr>
        </p:nvSpPr>
        <p:spPr>
          <a:xfrm>
            <a:off x="406400" y="1219200"/>
            <a:ext cx="5486400" cy="5257800"/>
          </a:xfrm>
          <a:prstGeom prst="rect">
            <a:avLst/>
          </a:prstGeom>
        </p:spPr>
        <p:txBody>
          <a:bodyPr>
            <a:normAutofit/>
          </a:bodyPr>
          <a:lstStyle>
            <a:lvl1pPr marL="25400" indent="0">
              <a:spcBef>
                <a:spcPts val="600"/>
              </a:spcBef>
              <a:buFontTx/>
              <a:buNone/>
              <a:defRPr sz="2800">
                <a:solidFill>
                  <a:schemeClr val="accent1">
                    <a:lumMod val="50000"/>
                  </a:schemeClr>
                </a:solidFill>
                <a:latin typeface="Calibri" panose="020F0502020204030204" pitchFamily="34" charset="0"/>
              </a:defRPr>
            </a:lvl1pPr>
            <a:lvl2pPr marL="0" indent="0">
              <a:spcBef>
                <a:spcPts val="0"/>
              </a:spcBef>
              <a:buClr>
                <a:srgbClr val="00305C"/>
              </a:buClr>
              <a:buFont typeface="Arial" pitchFamily="34" charset="0"/>
              <a:buNone/>
              <a:defRPr sz="2400" b="1" i="0">
                <a:solidFill>
                  <a:schemeClr val="accent1">
                    <a:lumMod val="50000"/>
                  </a:schemeClr>
                </a:solidFill>
                <a:latin typeface="Calibri" panose="020F0502020204030204" pitchFamily="34" charset="0"/>
              </a:defRPr>
            </a:lvl2pPr>
            <a:lvl3pPr marL="228594" indent="-228594">
              <a:buSzPct val="60000"/>
              <a:buFontTx/>
              <a:buBlip>
                <a:blip r:embed="rId2"/>
              </a:buBlip>
              <a:defRPr sz="1500">
                <a:solidFill>
                  <a:srgbClr val="00305C"/>
                </a:solidFill>
              </a:defRPr>
            </a:lvl3pPr>
            <a:lvl4pPr marL="228594" indent="-228594">
              <a:buSzPct val="60000"/>
              <a:buFontTx/>
              <a:buBlip>
                <a:blip r:embed="rId3"/>
              </a:buBlip>
              <a:defRPr sz="1800">
                <a:solidFill>
                  <a:schemeClr val="accent1">
                    <a:lumMod val="50000"/>
                  </a:schemeClr>
                </a:solidFill>
                <a:latin typeface="Calibri" panose="020F0502020204030204" pitchFamily="34" charset="0"/>
              </a:defRPr>
            </a:lvl4pPr>
            <a:lvl5pPr marL="457189" indent="-228594">
              <a:buSzPct val="60000"/>
              <a:buFontTx/>
              <a:buBlip>
                <a:blip r:embed="rId3"/>
              </a:buBlip>
              <a:defRPr sz="1600">
                <a:solidFill>
                  <a:schemeClr val="accent1">
                    <a:lumMod val="50000"/>
                  </a:schemeClr>
                </a:solidFill>
                <a:latin typeface="Calibri" panose="020F0502020204030204" pitchFamily="34" charset="0"/>
              </a:defRPr>
            </a:lvl5pPr>
            <a:lvl6pPr marL="685783" indent="-228594">
              <a:spcBef>
                <a:spcPts val="600"/>
              </a:spcBef>
              <a:buSzPct val="60000"/>
              <a:buFontTx/>
              <a:buBlip>
                <a:blip r:embed="rId2"/>
              </a:buBlip>
              <a:defRPr>
                <a:solidFill>
                  <a:schemeClr val="accent1">
                    <a:lumMod val="50000"/>
                  </a:schemeClr>
                </a:solidFill>
                <a:latin typeface="Calibri" panose="020F0502020204030204" pitchFamily="34" charset="0"/>
              </a:defRPr>
            </a:lvl6pPr>
          </a:lstStyle>
          <a:p>
            <a:pPr lvl="0"/>
            <a:r>
              <a:rPr lang="en-US" dirty="0"/>
              <a:t>Click to edit Master text styles</a:t>
            </a:r>
          </a:p>
          <a:p>
            <a:pPr lvl="1"/>
            <a:r>
              <a:rPr lang="en-US" dirty="0"/>
              <a:t>  Second level</a:t>
            </a:r>
          </a:p>
          <a:p>
            <a:pPr lvl="3"/>
            <a:r>
              <a:rPr lang="en-US" dirty="0"/>
              <a:t>Third level</a:t>
            </a:r>
          </a:p>
          <a:p>
            <a:pPr lvl="4"/>
            <a:r>
              <a:rPr lang="en-US" dirty="0"/>
              <a:t>Fourth level</a:t>
            </a:r>
          </a:p>
          <a:p>
            <a:pPr lvl="5"/>
            <a:r>
              <a:rPr lang="en-US" dirty="0"/>
              <a:t>Fifth level</a:t>
            </a:r>
          </a:p>
          <a:p>
            <a:pPr lvl="0"/>
            <a:endParaRPr lang="en-US" dirty="0"/>
          </a:p>
        </p:txBody>
      </p:sp>
      <p:sp>
        <p:nvSpPr>
          <p:cNvPr id="12" name="Title 11"/>
          <p:cNvSpPr>
            <a:spLocks noGrp="1"/>
          </p:cNvSpPr>
          <p:nvPr>
            <p:ph type="title" hasCustomPrompt="1"/>
          </p:nvPr>
        </p:nvSpPr>
        <p:spPr>
          <a:xfrm>
            <a:off x="7816" y="58222"/>
            <a:ext cx="9042400" cy="523205"/>
          </a:xfrm>
        </p:spPr>
        <p:txBody>
          <a:bodyPr wrap="square" tIns="0">
            <a:spAutoFit/>
          </a:bodyPr>
          <a:lstStyle>
            <a:lvl1pPr>
              <a:defRPr sz="2800" cap="all" spc="40" baseline="0">
                <a:solidFill>
                  <a:schemeClr val="bg1">
                    <a:lumMod val="65000"/>
                  </a:schemeClr>
                </a:solidFill>
                <a:latin typeface="Times New Roman" panose="02020603050405020304" pitchFamily="18" charset="0"/>
                <a:cs typeface="Times New Roman" panose="02020603050405020304" pitchFamily="18" charset="0"/>
              </a:defRPr>
            </a:lvl1pPr>
          </a:lstStyle>
          <a:p>
            <a:r>
              <a:rPr lang="en-US" dirty="0"/>
              <a:t>Electrical Safety</a:t>
            </a:r>
          </a:p>
        </p:txBody>
      </p:sp>
      <p:sp>
        <p:nvSpPr>
          <p:cNvPr id="4" name="Content Placeholder 19"/>
          <p:cNvSpPr>
            <a:spLocks noGrp="1"/>
          </p:cNvSpPr>
          <p:nvPr>
            <p:ph sz="quarter" idx="14"/>
          </p:nvPr>
        </p:nvSpPr>
        <p:spPr>
          <a:xfrm>
            <a:off x="6299200" y="1219200"/>
            <a:ext cx="5384800" cy="4495800"/>
          </a:xfrm>
          <a:prstGeom prst="rect">
            <a:avLst/>
          </a:prstGeom>
        </p:spPr>
        <p:txBody>
          <a:bodyPr>
            <a:normAutofit/>
          </a:bodyPr>
          <a:lstStyle>
            <a:lvl1pPr marL="25400" indent="0">
              <a:spcBef>
                <a:spcPts val="600"/>
              </a:spcBef>
              <a:buFontTx/>
              <a:buNone/>
              <a:defRPr sz="2800">
                <a:solidFill>
                  <a:schemeClr val="accent1">
                    <a:lumMod val="50000"/>
                  </a:schemeClr>
                </a:solidFill>
                <a:latin typeface="Calibri" panose="020F0502020204030204" pitchFamily="34" charset="0"/>
              </a:defRPr>
            </a:lvl1pPr>
            <a:lvl2pPr marL="0" indent="0">
              <a:spcBef>
                <a:spcPts val="0"/>
              </a:spcBef>
              <a:buClr>
                <a:srgbClr val="00305C"/>
              </a:buClr>
              <a:buFont typeface="Arial" pitchFamily="34" charset="0"/>
              <a:buNone/>
              <a:defRPr sz="2400" b="1" i="0" baseline="0">
                <a:solidFill>
                  <a:schemeClr val="accent1">
                    <a:lumMod val="50000"/>
                  </a:schemeClr>
                </a:solidFill>
                <a:latin typeface="Calibri" panose="020F0502020204030204" pitchFamily="34" charset="0"/>
              </a:defRPr>
            </a:lvl2pPr>
            <a:lvl3pPr marL="228594" indent="-228594">
              <a:buSzPct val="60000"/>
              <a:buFontTx/>
              <a:buBlip>
                <a:blip r:embed="rId2"/>
              </a:buBlip>
              <a:defRPr sz="1500">
                <a:solidFill>
                  <a:srgbClr val="00305C"/>
                </a:solidFill>
              </a:defRPr>
            </a:lvl3pPr>
            <a:lvl4pPr marL="228594" indent="-228594">
              <a:buSzPct val="60000"/>
              <a:buFontTx/>
              <a:buBlip>
                <a:blip r:embed="rId3"/>
              </a:buBlip>
              <a:defRPr sz="1800">
                <a:solidFill>
                  <a:schemeClr val="accent1">
                    <a:lumMod val="50000"/>
                  </a:schemeClr>
                </a:solidFill>
                <a:latin typeface="Calibri" panose="020F0502020204030204" pitchFamily="34" charset="0"/>
              </a:defRPr>
            </a:lvl4pPr>
            <a:lvl5pPr marL="457189" indent="-228594">
              <a:buSzPct val="60000"/>
              <a:buFontTx/>
              <a:buBlip>
                <a:blip r:embed="rId3"/>
              </a:buBlip>
              <a:defRPr sz="1600">
                <a:solidFill>
                  <a:schemeClr val="accent1">
                    <a:lumMod val="50000"/>
                  </a:schemeClr>
                </a:solidFill>
                <a:latin typeface="Calibri" panose="020F0502020204030204" pitchFamily="34" charset="0"/>
              </a:defRPr>
            </a:lvl5pPr>
            <a:lvl6pPr marL="685783" indent="-228594">
              <a:spcBef>
                <a:spcPts val="600"/>
              </a:spcBef>
              <a:buSzPct val="60000"/>
              <a:buFontTx/>
              <a:buBlip>
                <a:blip r:embed="rId2"/>
              </a:buBlip>
              <a:defRPr>
                <a:solidFill>
                  <a:schemeClr val="accent1">
                    <a:lumMod val="50000"/>
                  </a:schemeClr>
                </a:solidFill>
                <a:latin typeface="Calibri" panose="020F0502020204030204" pitchFamily="34" charset="0"/>
              </a:defRPr>
            </a:lvl6pPr>
          </a:lstStyle>
          <a:p>
            <a:pPr lvl="0"/>
            <a:r>
              <a:rPr lang="en-US" dirty="0"/>
              <a:t>Click to edit Master text styles</a:t>
            </a:r>
          </a:p>
          <a:p>
            <a:pPr lvl="1"/>
            <a:r>
              <a:rPr lang="en-US" dirty="0"/>
              <a:t>  Second level</a:t>
            </a:r>
          </a:p>
          <a:p>
            <a:pPr lvl="3"/>
            <a:r>
              <a:rPr lang="en-US" dirty="0"/>
              <a:t>Third level</a:t>
            </a:r>
          </a:p>
          <a:p>
            <a:pPr lvl="4"/>
            <a:r>
              <a:rPr lang="en-US" dirty="0"/>
              <a:t>Fourth level</a:t>
            </a:r>
          </a:p>
          <a:p>
            <a:pPr lvl="5"/>
            <a:r>
              <a:rPr lang="en-US" dirty="0"/>
              <a:t>Fifth level</a:t>
            </a:r>
          </a:p>
          <a:p>
            <a:pPr lvl="0"/>
            <a:endParaRPr lang="en-US" dirty="0"/>
          </a:p>
        </p:txBody>
      </p:sp>
      <p:sp>
        <p:nvSpPr>
          <p:cNvPr id="7" name="Rectangle 6"/>
          <p:cNvSpPr/>
          <p:nvPr userDrawn="1"/>
        </p:nvSpPr>
        <p:spPr>
          <a:xfrm>
            <a:off x="0" y="488294"/>
            <a:ext cx="12192000" cy="186267"/>
          </a:xfrm>
          <a:prstGeom prst="rect">
            <a:avLst/>
          </a:prstGeom>
          <a:solidFill>
            <a:srgbClr val="99E963"/>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Tree>
    <p:extLst>
      <p:ext uri="{BB962C8B-B14F-4D97-AF65-F5344CB8AC3E}">
        <p14:creationId xmlns:p14="http://schemas.microsoft.com/office/powerpoint/2010/main" val="25661837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QC App">
    <p:spTree>
      <p:nvGrpSpPr>
        <p:cNvPr id="1" name=""/>
        <p:cNvGrpSpPr/>
        <p:nvPr/>
      </p:nvGrpSpPr>
      <p:grpSpPr>
        <a:xfrm>
          <a:off x="0" y="0"/>
          <a:ext cx="0" cy="0"/>
          <a:chOff x="0" y="0"/>
          <a:chExt cx="0" cy="0"/>
        </a:xfrm>
      </p:grpSpPr>
      <p:sp>
        <p:nvSpPr>
          <p:cNvPr id="16" name="Content Placeholder 19"/>
          <p:cNvSpPr>
            <a:spLocks noGrp="1"/>
          </p:cNvSpPr>
          <p:nvPr>
            <p:ph sz="quarter" idx="13"/>
          </p:nvPr>
        </p:nvSpPr>
        <p:spPr>
          <a:xfrm>
            <a:off x="406400" y="1219200"/>
            <a:ext cx="11277600" cy="5334000"/>
          </a:xfrm>
          <a:prstGeom prst="rect">
            <a:avLst/>
          </a:prstGeom>
        </p:spPr>
        <p:txBody>
          <a:bodyPr>
            <a:normAutofit/>
          </a:bodyPr>
          <a:lstStyle>
            <a:lvl1pPr marL="25400" indent="0">
              <a:spcBef>
                <a:spcPts val="600"/>
              </a:spcBef>
              <a:buFontTx/>
              <a:buNone/>
              <a:defRPr sz="2800">
                <a:solidFill>
                  <a:schemeClr val="bg2"/>
                </a:solidFill>
                <a:latin typeface="Calibri" panose="020F0502020204030204" pitchFamily="34" charset="0"/>
              </a:defRPr>
            </a:lvl1pPr>
            <a:lvl2pPr marL="0" indent="0">
              <a:spcBef>
                <a:spcPts val="300"/>
              </a:spcBef>
              <a:buClr>
                <a:srgbClr val="00305C"/>
              </a:buClr>
              <a:buFont typeface="Arial" pitchFamily="34" charset="0"/>
              <a:buNone/>
              <a:defRPr sz="2400" b="0" i="0">
                <a:solidFill>
                  <a:schemeClr val="bg2"/>
                </a:solidFill>
                <a:latin typeface="Calibri" panose="020F0502020204030204" pitchFamily="34" charset="0"/>
              </a:defRPr>
            </a:lvl2pPr>
            <a:lvl3pPr marL="228594" indent="-228594">
              <a:buSzPct val="60000"/>
              <a:buFontTx/>
              <a:buBlip>
                <a:blip r:embed="rId2"/>
              </a:buBlip>
              <a:defRPr sz="1500">
                <a:solidFill>
                  <a:srgbClr val="00305C"/>
                </a:solidFill>
              </a:defRPr>
            </a:lvl3pPr>
            <a:lvl4pPr marL="228594" indent="-228594">
              <a:spcBef>
                <a:spcPts val="300"/>
              </a:spcBef>
              <a:buSzPct val="60000"/>
              <a:buFontTx/>
              <a:buBlip>
                <a:blip r:embed="rId3"/>
              </a:buBlip>
              <a:defRPr sz="1800">
                <a:solidFill>
                  <a:schemeClr val="bg2"/>
                </a:solidFill>
                <a:latin typeface="Calibri" panose="020F0502020204030204" pitchFamily="34" charset="0"/>
              </a:defRPr>
            </a:lvl4pPr>
            <a:lvl5pPr marL="457189" indent="-228594">
              <a:spcBef>
                <a:spcPts val="300"/>
              </a:spcBef>
              <a:buSzPct val="60000"/>
              <a:buFontTx/>
              <a:buBlip>
                <a:blip r:embed="rId3"/>
              </a:buBlip>
              <a:defRPr sz="1600">
                <a:solidFill>
                  <a:schemeClr val="bg2"/>
                </a:solidFill>
                <a:latin typeface="Calibri" panose="020F0502020204030204" pitchFamily="34" charset="0"/>
              </a:defRPr>
            </a:lvl5pPr>
            <a:lvl6pPr marL="685783" indent="-228594">
              <a:spcBef>
                <a:spcPts val="300"/>
              </a:spcBef>
              <a:buSzPct val="60000"/>
              <a:buFontTx/>
              <a:buBlip>
                <a:blip r:embed="rId2"/>
              </a:buBlip>
              <a:defRPr>
                <a:solidFill>
                  <a:schemeClr val="bg2"/>
                </a:solidFill>
                <a:latin typeface="Calibri" panose="020F0502020204030204" pitchFamily="34" charset="0"/>
              </a:defRPr>
            </a:lvl6pPr>
          </a:lstStyle>
          <a:p>
            <a:pPr lvl="0"/>
            <a:r>
              <a:rPr lang="en-US" dirty="0"/>
              <a:t>Click to edit Master text styles</a:t>
            </a:r>
          </a:p>
          <a:p>
            <a:pPr lvl="1"/>
            <a:r>
              <a:rPr lang="en-US" dirty="0"/>
              <a:t>  Second level</a:t>
            </a:r>
          </a:p>
          <a:p>
            <a:pPr lvl="3"/>
            <a:r>
              <a:rPr lang="en-US" dirty="0"/>
              <a:t>Third level</a:t>
            </a:r>
          </a:p>
          <a:p>
            <a:pPr lvl="4"/>
            <a:r>
              <a:rPr lang="en-US" dirty="0"/>
              <a:t>Fourth level</a:t>
            </a:r>
          </a:p>
          <a:p>
            <a:pPr lvl="5"/>
            <a:r>
              <a:rPr lang="en-US" dirty="0"/>
              <a:t>Fifth level</a:t>
            </a:r>
          </a:p>
        </p:txBody>
      </p:sp>
      <p:sp>
        <p:nvSpPr>
          <p:cNvPr id="12" name="Title 11"/>
          <p:cNvSpPr>
            <a:spLocks noGrp="1"/>
          </p:cNvSpPr>
          <p:nvPr>
            <p:ph type="title" hasCustomPrompt="1"/>
          </p:nvPr>
        </p:nvSpPr>
        <p:spPr>
          <a:xfrm>
            <a:off x="0" y="44284"/>
            <a:ext cx="9042400" cy="523205"/>
          </a:xfrm>
        </p:spPr>
        <p:txBody>
          <a:bodyPr wrap="square" tIns="0" anchor="b">
            <a:spAutoFit/>
          </a:bodyPr>
          <a:lstStyle>
            <a:lvl1pPr>
              <a:defRPr sz="2800" cap="all" spc="40" baseline="0">
                <a:solidFill>
                  <a:schemeClr val="bg1">
                    <a:lumMod val="65000"/>
                  </a:schemeClr>
                </a:solidFill>
                <a:latin typeface="Times New Roman" panose="02020603050405020304" pitchFamily="18" charset="0"/>
                <a:cs typeface="Times New Roman" panose="02020603050405020304" pitchFamily="18" charset="0"/>
              </a:defRPr>
            </a:lvl1pPr>
          </a:lstStyle>
          <a:p>
            <a:r>
              <a:rPr lang="en-US" dirty="0"/>
              <a:t>Electrical safety</a:t>
            </a:r>
          </a:p>
        </p:txBody>
      </p:sp>
      <p:sp>
        <p:nvSpPr>
          <p:cNvPr id="5" name="Rectangle 4"/>
          <p:cNvSpPr/>
          <p:nvPr userDrawn="1"/>
        </p:nvSpPr>
        <p:spPr>
          <a:xfrm>
            <a:off x="0" y="498284"/>
            <a:ext cx="12192000" cy="186267"/>
          </a:xfrm>
          <a:prstGeom prst="rect">
            <a:avLst/>
          </a:prstGeom>
          <a:solidFill>
            <a:srgbClr val="99E963"/>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Tree>
    <p:extLst>
      <p:ext uri="{BB962C8B-B14F-4D97-AF65-F5344CB8AC3E}">
        <p14:creationId xmlns:p14="http://schemas.microsoft.com/office/powerpoint/2010/main" val="3992834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B40ECE-DA14-4160-B9D5-8A6B0B822CF2}" type="datetimeFigureOut">
              <a:rPr kumimoji="0" lang="en-US" sz="900" b="1" i="0" u="none" strike="noStrike" kern="1200" cap="none" spc="0" normalizeH="0" baseline="0" noProof="0" smtClean="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3/14/2023</a:t>
            </a:fld>
            <a:endParaRPr kumimoji="0" lang="en-US" sz="900" b="1" i="0" u="none" strike="noStrike" kern="1200" cap="none" spc="0" normalizeH="0" baseline="0" noProof="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191415-03A3-43F0-A35C-1F13B6AB1011}" type="slidenum">
              <a:rPr kumimoji="0" lang="en-US" sz="900" b="1" i="0" u="none" strike="noStrike" kern="1200" cap="none" spc="0" normalizeH="0" baseline="0" noProof="0" smtClean="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1" i="0" u="none" strike="noStrike" kern="1200" cap="none" spc="0" normalizeH="0" baseline="0" noProof="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endParaRPr>
          </a:p>
        </p:txBody>
      </p:sp>
    </p:spTree>
    <p:extLst>
      <p:ext uri="{BB962C8B-B14F-4D97-AF65-F5344CB8AC3E}">
        <p14:creationId xmlns:p14="http://schemas.microsoft.com/office/powerpoint/2010/main" val="3007645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B40ECE-DA14-4160-B9D5-8A6B0B822CF2}" type="datetimeFigureOut">
              <a:rPr kumimoji="0" lang="en-US" sz="900" b="1" i="0" u="none" strike="noStrike" kern="1200" cap="none" spc="0" normalizeH="0" baseline="0" noProof="0" smtClean="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3/14/2023</a:t>
            </a:fld>
            <a:endParaRPr kumimoji="0" lang="en-US" sz="900" b="1" i="0" u="none" strike="noStrike" kern="1200" cap="none" spc="0" normalizeH="0" baseline="0" noProof="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191415-03A3-43F0-A35C-1F13B6AB1011}" type="slidenum">
              <a:rPr kumimoji="0" lang="en-US" sz="900" b="1" i="0" u="none" strike="noStrike" kern="1200" cap="none" spc="0" normalizeH="0" baseline="0" noProof="0" smtClean="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1" i="0" u="none" strike="noStrike" kern="1200" cap="none" spc="0" normalizeH="0" baseline="0" noProof="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endParaRPr>
          </a:p>
        </p:txBody>
      </p:sp>
    </p:spTree>
    <p:extLst>
      <p:ext uri="{BB962C8B-B14F-4D97-AF65-F5344CB8AC3E}">
        <p14:creationId xmlns:p14="http://schemas.microsoft.com/office/powerpoint/2010/main" val="350332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B40ECE-DA14-4160-B9D5-8A6B0B822CF2}" type="datetimeFigureOut">
              <a:rPr kumimoji="0" lang="en-US" sz="900" b="1" i="0" u="none" strike="noStrike" kern="1200" cap="none" spc="0" normalizeH="0" baseline="0" noProof="0" smtClean="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3/14/2023</a:t>
            </a:fld>
            <a:endParaRPr kumimoji="0" lang="en-US" sz="900" b="1" i="0" u="none" strike="noStrike" kern="1200" cap="none" spc="0" normalizeH="0" baseline="0" noProof="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endParaRPr>
          </a:p>
        </p:txBody>
      </p:sp>
      <p:sp>
        <p:nvSpPr>
          <p:cNvPr id="8" name="Footer Placeholder 7"/>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191415-03A3-43F0-A35C-1F13B6AB1011}" type="slidenum">
              <a:rPr kumimoji="0" lang="en-US" sz="900" b="1" i="0" u="none" strike="noStrike" kern="1200" cap="none" spc="0" normalizeH="0" baseline="0" noProof="0" smtClean="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1" i="0" u="none" strike="noStrike" kern="1200" cap="none" spc="0" normalizeH="0" baseline="0" noProof="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endParaRPr>
          </a:p>
        </p:txBody>
      </p:sp>
    </p:spTree>
    <p:extLst>
      <p:ext uri="{BB962C8B-B14F-4D97-AF65-F5344CB8AC3E}">
        <p14:creationId xmlns:p14="http://schemas.microsoft.com/office/powerpoint/2010/main" val="3869054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B40ECE-DA14-4160-B9D5-8A6B0B822CF2}" type="datetimeFigureOut">
              <a:rPr kumimoji="0" lang="en-US" sz="900" b="1" i="0" u="none" strike="noStrike" kern="1200" cap="none" spc="0" normalizeH="0" baseline="0" noProof="0" smtClean="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3/14/2023</a:t>
            </a:fld>
            <a:endParaRPr kumimoji="0" lang="en-US" sz="900" b="1" i="0" u="none" strike="noStrike" kern="1200" cap="none" spc="0" normalizeH="0" baseline="0" noProof="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endParaRPr>
          </a:p>
        </p:txBody>
      </p:sp>
      <p:sp>
        <p:nvSpPr>
          <p:cNvPr id="4" name="Footer Placeholder 3"/>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191415-03A3-43F0-A35C-1F13B6AB1011}" type="slidenum">
              <a:rPr kumimoji="0" lang="en-US" sz="900" b="1" i="0" u="none" strike="noStrike" kern="1200" cap="none" spc="0" normalizeH="0" baseline="0" noProof="0" smtClean="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1" i="0" u="none" strike="noStrike" kern="1200" cap="none" spc="0" normalizeH="0" baseline="0" noProof="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endParaRPr>
          </a:p>
        </p:txBody>
      </p:sp>
    </p:spTree>
    <p:extLst>
      <p:ext uri="{BB962C8B-B14F-4D97-AF65-F5344CB8AC3E}">
        <p14:creationId xmlns:p14="http://schemas.microsoft.com/office/powerpoint/2010/main" val="730059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B40ECE-DA14-4160-B9D5-8A6B0B822CF2}" type="datetimeFigureOut">
              <a:rPr kumimoji="0" lang="en-US" sz="900" b="1" i="0" u="none" strike="noStrike" kern="1200" cap="none" spc="0" normalizeH="0" baseline="0" noProof="0" smtClean="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3/14/2023</a:t>
            </a:fld>
            <a:endParaRPr kumimoji="0" lang="en-US" sz="900" b="1" i="0" u="none" strike="noStrike" kern="1200" cap="none" spc="0" normalizeH="0" baseline="0" noProof="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191415-03A3-43F0-A35C-1F13B6AB1011}" type="slidenum">
              <a:rPr kumimoji="0" lang="en-US" sz="900" b="1" i="0" u="none" strike="noStrike" kern="1200" cap="none" spc="0" normalizeH="0" baseline="0" noProof="0" smtClean="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1" i="0" u="none" strike="noStrike" kern="1200" cap="none" spc="0" normalizeH="0" baseline="0" noProof="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endParaRPr>
          </a:p>
        </p:txBody>
      </p:sp>
    </p:spTree>
    <p:extLst>
      <p:ext uri="{BB962C8B-B14F-4D97-AF65-F5344CB8AC3E}">
        <p14:creationId xmlns:p14="http://schemas.microsoft.com/office/powerpoint/2010/main" val="744503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B40ECE-DA14-4160-B9D5-8A6B0B822CF2}" type="datetimeFigureOut">
              <a:rPr kumimoji="0" lang="en-US" sz="900" b="1" i="0" u="none" strike="noStrike" kern="1200" cap="none" spc="0" normalizeH="0" baseline="0" noProof="0" smtClean="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3/14/2023</a:t>
            </a:fld>
            <a:endParaRPr kumimoji="0" lang="en-US" sz="900" b="1" i="0" u="none" strike="noStrike" kern="1200" cap="none" spc="0" normalizeH="0" baseline="0" noProof="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191415-03A3-43F0-A35C-1F13B6AB1011}" type="slidenum">
              <a:rPr kumimoji="0" lang="en-US" sz="900" b="1" i="0" u="none" strike="noStrike" kern="1200" cap="none" spc="0" normalizeH="0" baseline="0" noProof="0" smtClean="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1" i="0" u="none" strike="noStrike" kern="1200" cap="none" spc="0" normalizeH="0" baseline="0" noProof="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endParaRPr>
          </a:p>
        </p:txBody>
      </p:sp>
    </p:spTree>
    <p:extLst>
      <p:ext uri="{BB962C8B-B14F-4D97-AF65-F5344CB8AC3E}">
        <p14:creationId xmlns:p14="http://schemas.microsoft.com/office/powerpoint/2010/main" val="3652197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5B40ECE-DA14-4160-B9D5-8A6B0B822CF2}" type="datetimeFigureOut">
              <a:rPr kumimoji="0" lang="en-US" sz="900" b="1" i="0" u="none" strike="noStrike" kern="1200" cap="none" spc="0" normalizeH="0" baseline="0" noProof="0" smtClean="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3/14/2023</a:t>
            </a:fld>
            <a:endParaRPr kumimoji="0" lang="en-US" sz="900" b="1" i="0" u="none" strike="noStrike" kern="1200" cap="none" spc="0" normalizeH="0" baseline="0" noProof="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a:xfrm>
            <a:off x="1141412" y="5883275"/>
            <a:ext cx="5105400"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a:xfrm>
            <a:off x="10742612" y="5883275"/>
            <a:ext cx="322567"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191415-03A3-43F0-A35C-1F13B6AB1011}" type="slidenum">
              <a:rPr kumimoji="0" lang="en-US" sz="900" b="1" i="0" u="none" strike="noStrike" kern="1200" cap="none" spc="0" normalizeH="0" baseline="0" noProof="0" smtClean="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1" i="0" u="none" strike="noStrike" kern="1200" cap="none" spc="0" normalizeH="0" baseline="0" noProof="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endParaRPr>
          </a:p>
        </p:txBody>
      </p:sp>
    </p:spTree>
    <p:extLst>
      <p:ext uri="{BB962C8B-B14F-4D97-AF65-F5344CB8AC3E}">
        <p14:creationId xmlns:p14="http://schemas.microsoft.com/office/powerpoint/2010/main" val="2868088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dirty="0"/>
              <a:t>New Hire Training</a:t>
            </a:r>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dirty="0"/>
              <a:t>The VERITA WAY</a:t>
            </a:r>
          </a:p>
          <a:p>
            <a:pPr lvl="1"/>
            <a:r>
              <a:rPr lang="en-US" dirty="0"/>
              <a:t>On Time</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5B40ECE-DA14-4160-B9D5-8A6B0B822CF2}" type="datetimeFigureOut">
              <a:rPr kumimoji="0" lang="en-US" sz="900" b="1" i="0" u="none" strike="noStrike" kern="1200" cap="none" spc="0" normalizeH="0" baseline="0" noProof="0" smtClean="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3/14/2023</a:t>
            </a:fld>
            <a:endParaRPr kumimoji="0" lang="en-US" sz="900" b="1" i="0" u="none" strike="noStrike" kern="1200" cap="none" spc="0" normalizeH="0" baseline="0" noProof="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endParaRPr>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endParaRPr>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A3191415-03A3-43F0-A35C-1F13B6AB1011}" type="slidenum">
              <a:rPr kumimoji="0" lang="en-US" sz="900" b="1" i="0" u="none" strike="noStrike" kern="1200" cap="none" spc="0" normalizeH="0" baseline="0" noProof="0" smtClean="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1" i="0" u="none" strike="noStrike" kern="1200" cap="none" spc="0" normalizeH="0" baseline="0" noProof="0">
              <a:ln>
                <a:noFill/>
              </a:ln>
              <a:solidFill>
                <a:srgbClr val="FFFFFF">
                  <a:lumMod val="75000"/>
                </a:srgbClr>
              </a:solidFill>
              <a:effectLst>
                <a:outerShdw blurRad="50800" dist="38100" dir="2700000" algn="tl" rotWithShape="0">
                  <a:srgbClr val="000000">
                    <a:alpha val="43000"/>
                  </a:srgbClr>
                </a:outerShdw>
              </a:effectLst>
              <a:uLnTx/>
              <a:uFillTx/>
              <a:latin typeface="Century Gothic" panose="020B0502020202020204"/>
              <a:ea typeface="+mn-ea"/>
              <a:cs typeface="+mn-cs"/>
            </a:endParaRPr>
          </a:p>
        </p:txBody>
      </p:sp>
    </p:spTree>
    <p:extLst>
      <p:ext uri="{BB962C8B-B14F-4D97-AF65-F5344CB8AC3E}">
        <p14:creationId xmlns:p14="http://schemas.microsoft.com/office/powerpoint/2010/main" val="65656476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txStyles>
    <p:titleStyle>
      <a:lvl1pPr algn="l" defTabSz="457200" rtl="0" eaLnBrk="1" latinLnBrk="0" hangingPunct="1">
        <a:spcBef>
          <a:spcPct val="0"/>
        </a:spcBef>
        <a:buNone/>
        <a:defRPr sz="6600" b="1"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9.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image" Target="../media/image18.png"/><Relationship Id="rId3" Type="http://schemas.openxmlformats.org/officeDocument/2006/relationships/image" Target="../media/image38.png"/><Relationship Id="rId7" Type="http://schemas.openxmlformats.org/officeDocument/2006/relationships/image" Target="../media/image41.png"/><Relationship Id="rId12" Type="http://schemas.openxmlformats.org/officeDocument/2006/relationships/image" Target="../media/image46.jpeg"/><Relationship Id="rId17" Type="http://schemas.openxmlformats.org/officeDocument/2006/relationships/image" Target="../media/image51.png"/><Relationship Id="rId2" Type="http://schemas.openxmlformats.org/officeDocument/2006/relationships/image" Target="../media/image21.jpeg"/><Relationship Id="rId16"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45.png"/><Relationship Id="rId5" Type="http://schemas.openxmlformats.org/officeDocument/2006/relationships/image" Target="../media/image40.png"/><Relationship Id="rId15" Type="http://schemas.openxmlformats.org/officeDocument/2006/relationships/image" Target="../media/image49.png"/><Relationship Id="rId10" Type="http://schemas.openxmlformats.org/officeDocument/2006/relationships/image" Target="../media/image44.png"/><Relationship Id="rId19" Type="http://schemas.openxmlformats.org/officeDocument/2006/relationships/image" Target="../media/image52.png"/><Relationship Id="rId4" Type="http://schemas.openxmlformats.org/officeDocument/2006/relationships/image" Target="../media/image39.png"/><Relationship Id="rId9" Type="http://schemas.openxmlformats.org/officeDocument/2006/relationships/image" Target="../media/image43.png"/><Relationship Id="rId1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18" Type="http://schemas.openxmlformats.org/officeDocument/2006/relationships/image" Target="../media/image74.gif"/><Relationship Id="rId26" Type="http://schemas.openxmlformats.org/officeDocument/2006/relationships/image" Target="../media/image82.gif"/><Relationship Id="rId3" Type="http://schemas.openxmlformats.org/officeDocument/2006/relationships/image" Target="../media/image59.png"/><Relationship Id="rId21" Type="http://schemas.openxmlformats.org/officeDocument/2006/relationships/image" Target="../media/image77.gif"/><Relationship Id="rId7" Type="http://schemas.openxmlformats.org/officeDocument/2006/relationships/image" Target="../media/image63.png"/><Relationship Id="rId12" Type="http://schemas.openxmlformats.org/officeDocument/2006/relationships/image" Target="../media/image68.png"/><Relationship Id="rId17" Type="http://schemas.openxmlformats.org/officeDocument/2006/relationships/image" Target="../media/image73.gif"/><Relationship Id="rId25" Type="http://schemas.openxmlformats.org/officeDocument/2006/relationships/image" Target="../media/image81.gif"/><Relationship Id="rId2" Type="http://schemas.openxmlformats.org/officeDocument/2006/relationships/image" Target="../media/image58.png"/><Relationship Id="rId16" Type="http://schemas.openxmlformats.org/officeDocument/2006/relationships/image" Target="../media/image72.gif"/><Relationship Id="rId20" Type="http://schemas.openxmlformats.org/officeDocument/2006/relationships/image" Target="../media/image76.gif"/><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67.png"/><Relationship Id="rId24" Type="http://schemas.openxmlformats.org/officeDocument/2006/relationships/image" Target="../media/image80.gif"/><Relationship Id="rId5" Type="http://schemas.openxmlformats.org/officeDocument/2006/relationships/image" Target="../media/image61.png"/><Relationship Id="rId15" Type="http://schemas.openxmlformats.org/officeDocument/2006/relationships/image" Target="../media/image71.gif"/><Relationship Id="rId23" Type="http://schemas.openxmlformats.org/officeDocument/2006/relationships/image" Target="../media/image79.gif"/><Relationship Id="rId28" Type="http://schemas.openxmlformats.org/officeDocument/2006/relationships/image" Target="../media/image84.gif"/><Relationship Id="rId10" Type="http://schemas.openxmlformats.org/officeDocument/2006/relationships/image" Target="../media/image66.png"/><Relationship Id="rId19" Type="http://schemas.openxmlformats.org/officeDocument/2006/relationships/image" Target="../media/image75.gif"/><Relationship Id="rId4" Type="http://schemas.openxmlformats.org/officeDocument/2006/relationships/image" Target="../media/image60.png"/><Relationship Id="rId9" Type="http://schemas.openxmlformats.org/officeDocument/2006/relationships/image" Target="../media/image65.png"/><Relationship Id="rId14" Type="http://schemas.openxmlformats.org/officeDocument/2006/relationships/image" Target="../media/image70.gif"/><Relationship Id="rId22" Type="http://schemas.openxmlformats.org/officeDocument/2006/relationships/image" Target="../media/image78.gif"/><Relationship Id="rId27" Type="http://schemas.openxmlformats.org/officeDocument/2006/relationships/image" Target="../media/image83.gif"/></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0.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The Midnight Carver: April 2011">
            <a:extLst>
              <a:ext uri="{FF2B5EF4-FFF2-40B4-BE49-F238E27FC236}">
                <a16:creationId xmlns:a16="http://schemas.microsoft.com/office/drawing/2014/main" id="{70CF7D38-AD47-1E94-8A6D-E112638653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081753"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316D0F7-D767-71CB-FB04-D5D013029341}"/>
              </a:ext>
            </a:extLst>
          </p:cNvPr>
          <p:cNvSpPr>
            <a:spLocks noGrp="1"/>
          </p:cNvSpPr>
          <p:nvPr>
            <p:ph type="title"/>
          </p:nvPr>
        </p:nvSpPr>
        <p:spPr/>
        <p:txBody>
          <a:bodyPr>
            <a:normAutofit/>
          </a:bodyPr>
          <a:lstStyle/>
          <a:p>
            <a:r>
              <a:rPr lang="en-US" sz="6000" b="1" dirty="0"/>
              <a:t>ELECTRICAL safety</a:t>
            </a:r>
          </a:p>
        </p:txBody>
      </p:sp>
      <p:sp>
        <p:nvSpPr>
          <p:cNvPr id="3" name="Text Placeholder 2">
            <a:extLst>
              <a:ext uri="{FF2B5EF4-FFF2-40B4-BE49-F238E27FC236}">
                <a16:creationId xmlns:a16="http://schemas.microsoft.com/office/drawing/2014/main" id="{13A791B1-73D9-2747-B6A6-FE9F381123E6}"/>
              </a:ext>
            </a:extLst>
          </p:cNvPr>
          <p:cNvSpPr>
            <a:spLocks noGrp="1"/>
          </p:cNvSpPr>
          <p:nvPr>
            <p:ph type="body" idx="1"/>
          </p:nvPr>
        </p:nvSpPr>
        <p:spPr/>
        <p:txBody>
          <a:bodyPr>
            <a:normAutofit/>
          </a:bodyPr>
          <a:lstStyle/>
          <a:p>
            <a:pPr algn="r"/>
            <a:r>
              <a:rPr lang="en-US" sz="4400" b="1" dirty="0"/>
              <a:t>Don’t Be Shocked</a:t>
            </a:r>
          </a:p>
        </p:txBody>
      </p:sp>
    </p:spTree>
    <p:extLst>
      <p:ext uri="{BB962C8B-B14F-4D97-AF65-F5344CB8AC3E}">
        <p14:creationId xmlns:p14="http://schemas.microsoft.com/office/powerpoint/2010/main" val="424756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54CA600-13C0-0364-3552-54580CAB88E8}"/>
              </a:ext>
            </a:extLst>
          </p:cNvPr>
          <p:cNvSpPr>
            <a:spLocks noGrp="1"/>
          </p:cNvSpPr>
          <p:nvPr>
            <p:ph type="title"/>
          </p:nvPr>
        </p:nvSpPr>
        <p:spPr>
          <a:xfrm>
            <a:off x="711200" y="141514"/>
            <a:ext cx="10769600" cy="914400"/>
          </a:xfrm>
        </p:spPr>
        <p:txBody>
          <a:bodyPr>
            <a:normAutofit fontScale="90000"/>
          </a:bodyPr>
          <a:lstStyle/>
          <a:p>
            <a:pPr algn="ctr"/>
            <a:r>
              <a:rPr lang="en-US" dirty="0"/>
              <a:t>Wireless Safety</a:t>
            </a:r>
          </a:p>
        </p:txBody>
      </p:sp>
      <p:sp>
        <p:nvSpPr>
          <p:cNvPr id="4" name="Text Placeholder 3">
            <a:extLst>
              <a:ext uri="{FF2B5EF4-FFF2-40B4-BE49-F238E27FC236}">
                <a16:creationId xmlns:a16="http://schemas.microsoft.com/office/drawing/2014/main" id="{4FCD459F-4980-CB3B-1737-15B42AB9F822}"/>
              </a:ext>
            </a:extLst>
          </p:cNvPr>
          <p:cNvSpPr>
            <a:spLocks noGrp="1"/>
          </p:cNvSpPr>
          <p:nvPr>
            <p:ph type="body" sz="half" idx="1"/>
          </p:nvPr>
        </p:nvSpPr>
        <p:spPr>
          <a:xfrm>
            <a:off x="5882072" y="2115237"/>
            <a:ext cx="5283200" cy="2070179"/>
          </a:xfrm>
        </p:spPr>
        <p:txBody>
          <a:bodyPr anchor="t">
            <a:noAutofit/>
          </a:bodyPr>
          <a:lstStyle/>
          <a:p>
            <a:r>
              <a:rPr lang="en-US" sz="3200" b="1" dirty="0"/>
              <a:t>All tower Workers Must be Certified for Tower Rescue</a:t>
            </a:r>
          </a:p>
          <a:p>
            <a:endParaRPr lang="en-US" sz="1200" b="1" dirty="0"/>
          </a:p>
          <a:p>
            <a:r>
              <a:rPr lang="en-US" sz="3200" b="1" dirty="0"/>
              <a:t>All Tower Workers Must be Trained and Certified for First Aid and CPR</a:t>
            </a:r>
          </a:p>
        </p:txBody>
      </p:sp>
      <p:pic>
        <p:nvPicPr>
          <p:cNvPr id="5" name="Picture 4">
            <a:extLst>
              <a:ext uri="{FF2B5EF4-FFF2-40B4-BE49-F238E27FC236}">
                <a16:creationId xmlns:a16="http://schemas.microsoft.com/office/drawing/2014/main" id="{DA6F7670-C961-3347-E4B1-E4A563D28B8E}"/>
              </a:ext>
            </a:extLst>
          </p:cNvPr>
          <p:cNvPicPr>
            <a:picLocks noChangeAspect="1"/>
          </p:cNvPicPr>
          <p:nvPr/>
        </p:nvPicPr>
        <p:blipFill>
          <a:blip r:embed="rId2"/>
          <a:stretch>
            <a:fillRect/>
          </a:stretch>
        </p:blipFill>
        <p:spPr>
          <a:xfrm>
            <a:off x="711200" y="2115237"/>
            <a:ext cx="4520994" cy="2874205"/>
          </a:xfrm>
          <a:prstGeom prst="rect">
            <a:avLst/>
          </a:prstGeom>
        </p:spPr>
      </p:pic>
    </p:spTree>
    <p:extLst>
      <p:ext uri="{BB962C8B-B14F-4D97-AF65-F5344CB8AC3E}">
        <p14:creationId xmlns:p14="http://schemas.microsoft.com/office/powerpoint/2010/main" val="329537707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54CA600-13C0-0364-3552-54580CAB88E8}"/>
              </a:ext>
            </a:extLst>
          </p:cNvPr>
          <p:cNvSpPr>
            <a:spLocks noGrp="1"/>
          </p:cNvSpPr>
          <p:nvPr>
            <p:ph type="title"/>
          </p:nvPr>
        </p:nvSpPr>
        <p:spPr>
          <a:xfrm>
            <a:off x="711200" y="141514"/>
            <a:ext cx="10769600" cy="914400"/>
          </a:xfrm>
        </p:spPr>
        <p:txBody>
          <a:bodyPr>
            <a:normAutofit fontScale="90000"/>
          </a:bodyPr>
          <a:lstStyle/>
          <a:p>
            <a:pPr algn="ctr"/>
            <a:r>
              <a:rPr lang="en-US" dirty="0"/>
              <a:t>Wireless Safety</a:t>
            </a:r>
          </a:p>
        </p:txBody>
      </p:sp>
      <p:sp>
        <p:nvSpPr>
          <p:cNvPr id="4" name="Text Placeholder 3">
            <a:extLst>
              <a:ext uri="{FF2B5EF4-FFF2-40B4-BE49-F238E27FC236}">
                <a16:creationId xmlns:a16="http://schemas.microsoft.com/office/drawing/2014/main" id="{4FCD459F-4980-CB3B-1737-15B42AB9F822}"/>
              </a:ext>
            </a:extLst>
          </p:cNvPr>
          <p:cNvSpPr>
            <a:spLocks noGrp="1"/>
          </p:cNvSpPr>
          <p:nvPr>
            <p:ph type="body" sz="half" idx="1"/>
          </p:nvPr>
        </p:nvSpPr>
        <p:spPr>
          <a:xfrm>
            <a:off x="812800" y="2060808"/>
            <a:ext cx="5283200" cy="2070179"/>
          </a:xfrm>
        </p:spPr>
        <p:txBody>
          <a:bodyPr anchor="t">
            <a:noAutofit/>
          </a:bodyPr>
          <a:lstStyle/>
          <a:p>
            <a:r>
              <a:rPr lang="en-US" sz="3200" b="1" dirty="0"/>
              <a:t>Equipment Can Fail and Catch Fire</a:t>
            </a:r>
          </a:p>
          <a:p>
            <a:endParaRPr lang="en-US" sz="1200" b="1" dirty="0"/>
          </a:p>
          <a:p>
            <a:r>
              <a:rPr lang="en-US" sz="3200" b="1" dirty="0"/>
              <a:t>Burning Equipment can Cause the  Tower to Collapse</a:t>
            </a:r>
          </a:p>
        </p:txBody>
      </p:sp>
      <p:pic>
        <p:nvPicPr>
          <p:cNvPr id="2" name="Picture 1">
            <a:extLst>
              <a:ext uri="{FF2B5EF4-FFF2-40B4-BE49-F238E27FC236}">
                <a16:creationId xmlns:a16="http://schemas.microsoft.com/office/drawing/2014/main" id="{18287635-E28E-CB1C-CD93-6F0D1745A273}"/>
              </a:ext>
            </a:extLst>
          </p:cNvPr>
          <p:cNvPicPr>
            <a:picLocks noChangeAspect="1"/>
          </p:cNvPicPr>
          <p:nvPr/>
        </p:nvPicPr>
        <p:blipFill>
          <a:blip r:embed="rId2"/>
          <a:stretch>
            <a:fillRect/>
          </a:stretch>
        </p:blipFill>
        <p:spPr>
          <a:xfrm>
            <a:off x="7620001" y="1226925"/>
            <a:ext cx="4068728" cy="5467756"/>
          </a:xfrm>
          <a:prstGeom prst="rect">
            <a:avLst/>
          </a:prstGeom>
        </p:spPr>
      </p:pic>
    </p:spTree>
    <p:extLst>
      <p:ext uri="{BB962C8B-B14F-4D97-AF65-F5344CB8AC3E}">
        <p14:creationId xmlns:p14="http://schemas.microsoft.com/office/powerpoint/2010/main" val="319295301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1FCF7EB-E6D7-7F68-5A18-09777221FCFA}"/>
              </a:ext>
            </a:extLst>
          </p:cNvPr>
          <p:cNvSpPr>
            <a:spLocks noGrp="1"/>
          </p:cNvSpPr>
          <p:nvPr>
            <p:ph type="body" sz="half" idx="1"/>
          </p:nvPr>
        </p:nvSpPr>
        <p:spPr>
          <a:xfrm>
            <a:off x="337457" y="446314"/>
            <a:ext cx="4005943" cy="5954486"/>
          </a:xfrm>
        </p:spPr>
        <p:txBody>
          <a:bodyPr anchor="t">
            <a:normAutofit fontScale="92500" lnSpcReduction="10000"/>
          </a:bodyPr>
          <a:lstStyle/>
          <a:p>
            <a:pPr marL="0" indent="0">
              <a:buNone/>
            </a:pPr>
            <a:r>
              <a:rPr lang="en-US" sz="4400" b="1" dirty="0"/>
              <a:t>Tower Workers Must Be Trained in the Hazards of RF Exposure</a:t>
            </a:r>
          </a:p>
          <a:p>
            <a:pPr marL="0" indent="0">
              <a:buNone/>
            </a:pPr>
            <a:r>
              <a:rPr lang="en-US" sz="4400" b="1" dirty="0"/>
              <a:t>Contacting an AM Tower &amp; Ground Can Cause Serious </a:t>
            </a:r>
          </a:p>
          <a:p>
            <a:pPr marL="0" indent="0">
              <a:buNone/>
            </a:pPr>
            <a:r>
              <a:rPr lang="en-US" sz="4400" b="1" dirty="0"/>
              <a:t>RF Burns</a:t>
            </a:r>
          </a:p>
        </p:txBody>
      </p:sp>
      <p:sp>
        <p:nvSpPr>
          <p:cNvPr id="4" name="Online Image Placeholder 3">
            <a:extLst>
              <a:ext uri="{FF2B5EF4-FFF2-40B4-BE49-F238E27FC236}">
                <a16:creationId xmlns:a16="http://schemas.microsoft.com/office/drawing/2014/main" id="{5EDA58CA-6330-C35B-CEDD-EC30A9D04007}"/>
              </a:ext>
            </a:extLst>
          </p:cNvPr>
          <p:cNvSpPr>
            <a:spLocks noGrp="1"/>
          </p:cNvSpPr>
          <p:nvPr>
            <p:ph type="clipArt" sz="half" idx="2"/>
          </p:nvPr>
        </p:nvSpPr>
        <p:spPr/>
      </p:sp>
      <p:pic>
        <p:nvPicPr>
          <p:cNvPr id="5" name="Picture 2" descr="What are the hazards of installing a mobile tower on the roof of my ...">
            <a:extLst>
              <a:ext uri="{FF2B5EF4-FFF2-40B4-BE49-F238E27FC236}">
                <a16:creationId xmlns:a16="http://schemas.microsoft.com/office/drawing/2014/main" id="{70D572FB-8E25-8748-C522-013D6FD505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17" r="10282"/>
          <a:stretch/>
        </p:blipFill>
        <p:spPr bwMode="auto">
          <a:xfrm>
            <a:off x="4561114" y="0"/>
            <a:ext cx="7630886" cy="6801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532832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4E9C5-4D44-FD53-D83D-93D8E180B583}"/>
              </a:ext>
            </a:extLst>
          </p:cNvPr>
          <p:cNvSpPr>
            <a:spLocks noGrp="1"/>
          </p:cNvSpPr>
          <p:nvPr>
            <p:ph type="title"/>
          </p:nvPr>
        </p:nvSpPr>
        <p:spPr>
          <a:xfrm>
            <a:off x="691573" y="170234"/>
            <a:ext cx="10769600" cy="914400"/>
          </a:xfrm>
        </p:spPr>
        <p:txBody>
          <a:bodyPr>
            <a:normAutofit fontScale="90000"/>
          </a:bodyPr>
          <a:lstStyle/>
          <a:p>
            <a:r>
              <a:rPr lang="en-US" dirty="0"/>
              <a:t>Equipment Clearance</a:t>
            </a:r>
          </a:p>
        </p:txBody>
      </p:sp>
      <p:pic>
        <p:nvPicPr>
          <p:cNvPr id="5" name="Picture 4">
            <a:extLst>
              <a:ext uri="{FF2B5EF4-FFF2-40B4-BE49-F238E27FC236}">
                <a16:creationId xmlns:a16="http://schemas.microsoft.com/office/drawing/2014/main" id="{C3700104-FD08-6F81-E5D5-48EC833D88EB}"/>
              </a:ext>
            </a:extLst>
          </p:cNvPr>
          <p:cNvPicPr>
            <a:picLocks noChangeAspect="1"/>
          </p:cNvPicPr>
          <p:nvPr/>
        </p:nvPicPr>
        <p:blipFill>
          <a:blip r:embed="rId3"/>
          <a:stretch>
            <a:fillRect/>
          </a:stretch>
        </p:blipFill>
        <p:spPr>
          <a:xfrm>
            <a:off x="357839" y="1700215"/>
            <a:ext cx="3678987" cy="4638724"/>
          </a:xfrm>
          <a:prstGeom prst="rect">
            <a:avLst/>
          </a:prstGeom>
        </p:spPr>
      </p:pic>
      <p:pic>
        <p:nvPicPr>
          <p:cNvPr id="6" name="Picture 5">
            <a:extLst>
              <a:ext uri="{FF2B5EF4-FFF2-40B4-BE49-F238E27FC236}">
                <a16:creationId xmlns:a16="http://schemas.microsoft.com/office/drawing/2014/main" id="{37528421-6EAD-0706-B19F-18C9BA8D47BB}"/>
              </a:ext>
            </a:extLst>
          </p:cNvPr>
          <p:cNvPicPr>
            <a:picLocks noChangeAspect="1"/>
          </p:cNvPicPr>
          <p:nvPr/>
        </p:nvPicPr>
        <p:blipFill>
          <a:blip r:embed="rId4"/>
          <a:stretch>
            <a:fillRect/>
          </a:stretch>
        </p:blipFill>
        <p:spPr>
          <a:xfrm>
            <a:off x="5498768" y="1177810"/>
            <a:ext cx="5962405" cy="2713786"/>
          </a:xfrm>
          <a:prstGeom prst="rect">
            <a:avLst/>
          </a:prstGeom>
        </p:spPr>
      </p:pic>
      <p:pic>
        <p:nvPicPr>
          <p:cNvPr id="3" name="Picture 2">
            <a:extLst>
              <a:ext uri="{FF2B5EF4-FFF2-40B4-BE49-F238E27FC236}">
                <a16:creationId xmlns:a16="http://schemas.microsoft.com/office/drawing/2014/main" id="{89F9B1E9-BE2B-6E5A-25F6-7CBCEB9F3203}"/>
              </a:ext>
            </a:extLst>
          </p:cNvPr>
          <p:cNvPicPr>
            <a:picLocks noChangeAspect="1"/>
          </p:cNvPicPr>
          <p:nvPr/>
        </p:nvPicPr>
        <p:blipFill rotWithShape="1">
          <a:blip r:embed="rId5"/>
          <a:srcRect l="704" t="3296"/>
          <a:stretch/>
        </p:blipFill>
        <p:spPr>
          <a:xfrm>
            <a:off x="4453128" y="4241260"/>
            <a:ext cx="6714994" cy="2295727"/>
          </a:xfrm>
          <a:prstGeom prst="rect">
            <a:avLst/>
          </a:prstGeom>
          <a:solidFill>
            <a:schemeClr val="tx1"/>
          </a:solidFill>
        </p:spPr>
      </p:pic>
    </p:spTree>
    <p:extLst>
      <p:ext uri="{BB962C8B-B14F-4D97-AF65-F5344CB8AC3E}">
        <p14:creationId xmlns:p14="http://schemas.microsoft.com/office/powerpoint/2010/main" val="179577262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A1FDE-AE18-20D2-AC99-B768DA5AABAF}"/>
              </a:ext>
            </a:extLst>
          </p:cNvPr>
          <p:cNvSpPr>
            <a:spLocks noGrp="1"/>
          </p:cNvSpPr>
          <p:nvPr>
            <p:ph type="title"/>
          </p:nvPr>
        </p:nvSpPr>
        <p:spPr>
          <a:xfrm>
            <a:off x="609600" y="325876"/>
            <a:ext cx="10769600" cy="914400"/>
          </a:xfrm>
        </p:spPr>
        <p:txBody>
          <a:bodyPr>
            <a:normAutofit fontScale="90000"/>
          </a:bodyPr>
          <a:lstStyle/>
          <a:p>
            <a:r>
              <a:rPr lang="en-US" dirty="0"/>
              <a:t>Underground Safety</a:t>
            </a:r>
          </a:p>
        </p:txBody>
      </p:sp>
      <p:sp>
        <p:nvSpPr>
          <p:cNvPr id="3" name="Text Placeholder 2">
            <a:extLst>
              <a:ext uri="{FF2B5EF4-FFF2-40B4-BE49-F238E27FC236}">
                <a16:creationId xmlns:a16="http://schemas.microsoft.com/office/drawing/2014/main" id="{C1650384-44CE-44FB-FF4A-3DE11D527BD1}"/>
              </a:ext>
            </a:extLst>
          </p:cNvPr>
          <p:cNvSpPr>
            <a:spLocks noGrp="1"/>
          </p:cNvSpPr>
          <p:nvPr>
            <p:ph type="body" sz="half" idx="1"/>
          </p:nvPr>
        </p:nvSpPr>
        <p:spPr>
          <a:xfrm>
            <a:off x="418289" y="1391055"/>
            <a:ext cx="5474511" cy="5009745"/>
          </a:xfrm>
        </p:spPr>
        <p:txBody>
          <a:bodyPr anchor="t">
            <a:normAutofit/>
          </a:bodyPr>
          <a:lstStyle/>
          <a:p>
            <a:pPr marL="0" indent="0">
              <a:buNone/>
            </a:pPr>
            <a:r>
              <a:rPr lang="en-US" sz="2800" b="1" dirty="0"/>
              <a:t>ALL UTILITIES MUST BE MARKED BEFORE DIGGING or DRILLING</a:t>
            </a:r>
          </a:p>
        </p:txBody>
      </p:sp>
      <p:pic>
        <p:nvPicPr>
          <p:cNvPr id="6" name="Online Image Placeholder 5">
            <a:extLst>
              <a:ext uri="{FF2B5EF4-FFF2-40B4-BE49-F238E27FC236}">
                <a16:creationId xmlns:a16="http://schemas.microsoft.com/office/drawing/2014/main" id="{5429D967-FD44-EBB9-1976-196F1C73FEC2}"/>
              </a:ext>
            </a:extLst>
          </p:cNvPr>
          <p:cNvPicPr>
            <a:picLocks noGrp="1" noChangeAspect="1"/>
          </p:cNvPicPr>
          <p:nvPr>
            <p:ph type="clipArt" sz="half" idx="2"/>
          </p:nvPr>
        </p:nvPicPr>
        <p:blipFill>
          <a:blip r:embed="rId2"/>
          <a:stretch>
            <a:fillRect/>
          </a:stretch>
        </p:blipFill>
        <p:spPr>
          <a:xfrm>
            <a:off x="5994400" y="1469385"/>
            <a:ext cx="5869736" cy="5141069"/>
          </a:xfrm>
          <a:prstGeom prst="rect">
            <a:avLst/>
          </a:prstGeom>
        </p:spPr>
      </p:pic>
      <p:pic>
        <p:nvPicPr>
          <p:cNvPr id="5" name="Picture 4">
            <a:extLst>
              <a:ext uri="{FF2B5EF4-FFF2-40B4-BE49-F238E27FC236}">
                <a16:creationId xmlns:a16="http://schemas.microsoft.com/office/drawing/2014/main" id="{C42E8306-F417-199B-67D9-84C476AAD506}"/>
              </a:ext>
            </a:extLst>
          </p:cNvPr>
          <p:cNvPicPr>
            <a:picLocks noChangeAspect="1"/>
          </p:cNvPicPr>
          <p:nvPr/>
        </p:nvPicPr>
        <p:blipFill rotWithShape="1">
          <a:blip r:embed="rId3"/>
          <a:srcRect l="15507"/>
          <a:stretch/>
        </p:blipFill>
        <p:spPr>
          <a:xfrm>
            <a:off x="812800" y="2669714"/>
            <a:ext cx="4214468" cy="3548394"/>
          </a:xfrm>
          <a:prstGeom prst="rect">
            <a:avLst/>
          </a:prstGeom>
        </p:spPr>
      </p:pic>
      <p:sp>
        <p:nvSpPr>
          <p:cNvPr id="7" name="TextBox 6">
            <a:extLst>
              <a:ext uri="{FF2B5EF4-FFF2-40B4-BE49-F238E27FC236}">
                <a16:creationId xmlns:a16="http://schemas.microsoft.com/office/drawing/2014/main" id="{2CD6F415-08A9-0BCE-2FA7-CA0662860A02}"/>
              </a:ext>
            </a:extLst>
          </p:cNvPr>
          <p:cNvSpPr txBox="1"/>
          <p:nvPr/>
        </p:nvSpPr>
        <p:spPr>
          <a:xfrm>
            <a:off x="6096000" y="1469385"/>
            <a:ext cx="4255008" cy="4339650"/>
          </a:xfrm>
          <a:prstGeom prst="rect">
            <a:avLst/>
          </a:prstGeom>
          <a:noFill/>
        </p:spPr>
        <p:txBody>
          <a:bodyPr wrap="square" rtlCol="0">
            <a:spAutoFit/>
          </a:bodyPr>
          <a:lstStyle/>
          <a:p>
            <a:pPr marL="0" indent="0">
              <a:buNone/>
            </a:pPr>
            <a:r>
              <a:rPr lang="en-US" sz="2800" b="1" dirty="0">
                <a:solidFill>
                  <a:schemeClr val="bg2"/>
                </a:solidFill>
              </a:rPr>
              <a:t>With Temperatures Rising the </a:t>
            </a:r>
          </a:p>
          <a:p>
            <a:pPr marL="0" indent="0">
              <a:buNone/>
            </a:pPr>
            <a:r>
              <a:rPr lang="en-US" sz="2800" b="1" dirty="0">
                <a:solidFill>
                  <a:schemeClr val="bg2"/>
                </a:solidFill>
              </a:rPr>
              <a:t>Ground is Thawing</a:t>
            </a:r>
          </a:p>
          <a:p>
            <a:pPr marL="0" indent="0">
              <a:buNone/>
            </a:pPr>
            <a:endParaRPr lang="en-US" sz="800" b="1" dirty="0">
              <a:solidFill>
                <a:schemeClr val="bg2"/>
              </a:solidFill>
            </a:endParaRPr>
          </a:p>
          <a:p>
            <a:pPr marL="0" indent="0">
              <a:buNone/>
            </a:pPr>
            <a:r>
              <a:rPr lang="en-US" sz="2800" b="1" dirty="0">
                <a:solidFill>
                  <a:schemeClr val="bg2"/>
                </a:solidFill>
              </a:rPr>
              <a:t>Making Soil Wet and More Conductive</a:t>
            </a:r>
          </a:p>
          <a:p>
            <a:pPr marL="0" indent="0">
              <a:buNone/>
            </a:pPr>
            <a:endParaRPr lang="en-US" sz="800" b="1" dirty="0">
              <a:solidFill>
                <a:schemeClr val="bg2"/>
              </a:solidFill>
            </a:endParaRPr>
          </a:p>
          <a:p>
            <a:pPr marL="0" indent="0">
              <a:buNone/>
            </a:pPr>
            <a:r>
              <a:rPr lang="en-US" sz="2800" b="1" dirty="0">
                <a:solidFill>
                  <a:schemeClr val="bg2"/>
                </a:solidFill>
              </a:rPr>
              <a:t>Shovel Contacts</a:t>
            </a:r>
          </a:p>
          <a:p>
            <a:pPr marL="0" indent="0">
              <a:buNone/>
            </a:pPr>
            <a:r>
              <a:rPr lang="en-US" sz="2800" b="1" dirty="0">
                <a:solidFill>
                  <a:schemeClr val="bg2"/>
                </a:solidFill>
              </a:rPr>
              <a:t>Energized Line</a:t>
            </a:r>
          </a:p>
          <a:p>
            <a:pPr marL="0" indent="0">
              <a:buNone/>
            </a:pPr>
            <a:endParaRPr lang="en-US" sz="800" b="1" dirty="0">
              <a:solidFill>
                <a:schemeClr val="bg2"/>
              </a:solidFill>
            </a:endParaRPr>
          </a:p>
          <a:p>
            <a:pPr marL="0" indent="0">
              <a:buNone/>
            </a:pPr>
            <a:r>
              <a:rPr lang="en-US" sz="2800" b="1" dirty="0">
                <a:solidFill>
                  <a:schemeClr val="bg2"/>
                </a:solidFill>
              </a:rPr>
              <a:t>Drill Head Makes</a:t>
            </a:r>
          </a:p>
          <a:p>
            <a:pPr marL="0" indent="0">
              <a:buNone/>
            </a:pPr>
            <a:r>
              <a:rPr lang="en-US" sz="2800" b="1" dirty="0">
                <a:solidFill>
                  <a:schemeClr val="bg2"/>
                </a:solidFill>
              </a:rPr>
              <a:t>Contact</a:t>
            </a:r>
          </a:p>
        </p:txBody>
      </p:sp>
    </p:spTree>
    <p:extLst>
      <p:ext uri="{BB962C8B-B14F-4D97-AF65-F5344CB8AC3E}">
        <p14:creationId xmlns:p14="http://schemas.microsoft.com/office/powerpoint/2010/main" val="7649360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A1FDE-AE18-20D2-AC99-B768DA5AABAF}"/>
              </a:ext>
            </a:extLst>
          </p:cNvPr>
          <p:cNvSpPr>
            <a:spLocks noGrp="1"/>
          </p:cNvSpPr>
          <p:nvPr>
            <p:ph type="title"/>
          </p:nvPr>
        </p:nvSpPr>
        <p:spPr>
          <a:xfrm>
            <a:off x="619328" y="159746"/>
            <a:ext cx="10769600" cy="914400"/>
          </a:xfrm>
        </p:spPr>
        <p:txBody>
          <a:bodyPr>
            <a:normAutofit fontScale="90000"/>
          </a:bodyPr>
          <a:lstStyle/>
          <a:p>
            <a:r>
              <a:rPr lang="en-US" dirty="0"/>
              <a:t>Underground Safety</a:t>
            </a:r>
          </a:p>
        </p:txBody>
      </p:sp>
      <p:sp>
        <p:nvSpPr>
          <p:cNvPr id="3" name="Text Placeholder 2">
            <a:extLst>
              <a:ext uri="{FF2B5EF4-FFF2-40B4-BE49-F238E27FC236}">
                <a16:creationId xmlns:a16="http://schemas.microsoft.com/office/drawing/2014/main" id="{C1650384-44CE-44FB-FF4A-3DE11D527BD1}"/>
              </a:ext>
            </a:extLst>
          </p:cNvPr>
          <p:cNvSpPr>
            <a:spLocks noGrp="1"/>
          </p:cNvSpPr>
          <p:nvPr>
            <p:ph type="body" sz="half" idx="1"/>
          </p:nvPr>
        </p:nvSpPr>
        <p:spPr>
          <a:xfrm>
            <a:off x="418290" y="1167319"/>
            <a:ext cx="5087566" cy="2354095"/>
          </a:xfrm>
        </p:spPr>
        <p:txBody>
          <a:bodyPr anchor="t">
            <a:normAutofit/>
          </a:bodyPr>
          <a:lstStyle/>
          <a:p>
            <a:pPr marL="0" indent="0">
              <a:buNone/>
            </a:pPr>
            <a:r>
              <a:rPr lang="en-US" sz="2800" b="1" dirty="0"/>
              <a:t>If The Strike Alarm Goes OFF</a:t>
            </a:r>
          </a:p>
          <a:p>
            <a:pPr marL="0" indent="0">
              <a:buNone/>
            </a:pPr>
            <a:r>
              <a:rPr lang="en-US" sz="2800" b="1" dirty="0"/>
              <a:t>Stop Drilling</a:t>
            </a:r>
          </a:p>
          <a:p>
            <a:pPr marL="0" indent="0">
              <a:buNone/>
            </a:pPr>
            <a:r>
              <a:rPr lang="en-US" sz="2800" b="1" dirty="0"/>
              <a:t>Stay on the Drill</a:t>
            </a:r>
          </a:p>
        </p:txBody>
      </p:sp>
      <p:pic>
        <p:nvPicPr>
          <p:cNvPr id="9" name="Online Image Placeholder 8">
            <a:extLst>
              <a:ext uri="{FF2B5EF4-FFF2-40B4-BE49-F238E27FC236}">
                <a16:creationId xmlns:a16="http://schemas.microsoft.com/office/drawing/2014/main" id="{1E07CEC2-5C6D-E449-8048-16815D388818}"/>
              </a:ext>
            </a:extLst>
          </p:cNvPr>
          <p:cNvPicPr>
            <a:picLocks noGrp="1" noChangeAspect="1"/>
          </p:cNvPicPr>
          <p:nvPr>
            <p:ph type="clipArt" sz="half" idx="2"/>
          </p:nvPr>
        </p:nvPicPr>
        <p:blipFill>
          <a:blip r:embed="rId2"/>
          <a:stretch>
            <a:fillRect/>
          </a:stretch>
        </p:blipFill>
        <p:spPr>
          <a:xfrm>
            <a:off x="0" y="3838324"/>
            <a:ext cx="12191999" cy="2878482"/>
          </a:xfrm>
          <a:prstGeom prst="rect">
            <a:avLst/>
          </a:prstGeom>
        </p:spPr>
      </p:pic>
      <p:sp>
        <p:nvSpPr>
          <p:cNvPr id="10" name="Text Placeholder 2">
            <a:extLst>
              <a:ext uri="{FF2B5EF4-FFF2-40B4-BE49-F238E27FC236}">
                <a16:creationId xmlns:a16="http://schemas.microsoft.com/office/drawing/2014/main" id="{C8BB6529-1D1C-8F2B-E40D-A3A17926CF01}"/>
              </a:ext>
            </a:extLst>
          </p:cNvPr>
          <p:cNvSpPr txBox="1">
            <a:spLocks/>
          </p:cNvSpPr>
          <p:nvPr/>
        </p:nvSpPr>
        <p:spPr>
          <a:xfrm>
            <a:off x="5505856" y="1167319"/>
            <a:ext cx="6391072" cy="2354095"/>
          </a:xfrm>
          <a:prstGeom prst="rect">
            <a:avLst/>
          </a:prstGeom>
        </p:spPr>
        <p:txBody>
          <a:bodyPr vert="horz" lIns="91440" tIns="45720" rIns="91440" bIns="45720" rtlCol="0" anchor="t">
            <a:normAutofit lnSpcReduction="10000"/>
          </a:bodyPr>
          <a:lst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a:lstStyle>
          <a:p>
            <a:pPr marL="0" indent="0">
              <a:buFont typeface="Arial"/>
              <a:buNone/>
            </a:pPr>
            <a:r>
              <a:rPr lang="en-US" sz="2800" b="1" dirty="0"/>
              <a:t>Call The Utility</a:t>
            </a:r>
          </a:p>
          <a:p>
            <a:pPr marL="0" indent="0">
              <a:buFont typeface="Arial"/>
              <a:buNone/>
            </a:pPr>
            <a:r>
              <a:rPr lang="en-US" sz="2800" b="1" dirty="0"/>
              <a:t>Do Not Pull Back this May Cause More Damage</a:t>
            </a:r>
          </a:p>
          <a:p>
            <a:pPr marL="0" indent="0">
              <a:buFont typeface="Arial"/>
              <a:buNone/>
            </a:pPr>
            <a:r>
              <a:rPr lang="en-US" sz="2800" b="1" dirty="0"/>
              <a:t>Wait for the ALL Clear from the Utility Before Getting Off the Drill.</a:t>
            </a:r>
          </a:p>
        </p:txBody>
      </p:sp>
    </p:spTree>
    <p:extLst>
      <p:ext uri="{BB962C8B-B14F-4D97-AF65-F5344CB8AC3E}">
        <p14:creationId xmlns:p14="http://schemas.microsoft.com/office/powerpoint/2010/main" val="96120692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D7008E-0306-1230-2D2C-4775A9E8061E}"/>
              </a:ext>
            </a:extLst>
          </p:cNvPr>
          <p:cNvPicPr>
            <a:picLocks noChangeAspect="1"/>
          </p:cNvPicPr>
          <p:nvPr/>
        </p:nvPicPr>
        <p:blipFill rotWithShape="1">
          <a:blip r:embed="rId3"/>
          <a:srcRect b="8105"/>
          <a:stretch/>
        </p:blipFill>
        <p:spPr>
          <a:xfrm>
            <a:off x="165370" y="0"/>
            <a:ext cx="5520945" cy="6858000"/>
          </a:xfrm>
          <a:prstGeom prst="rect">
            <a:avLst/>
          </a:prstGeom>
        </p:spPr>
      </p:pic>
      <p:pic>
        <p:nvPicPr>
          <p:cNvPr id="3" name="Picture 2">
            <a:extLst>
              <a:ext uri="{FF2B5EF4-FFF2-40B4-BE49-F238E27FC236}">
                <a16:creationId xmlns:a16="http://schemas.microsoft.com/office/drawing/2014/main" id="{E247E074-3260-9D28-9103-47E7B2A0942F}"/>
              </a:ext>
            </a:extLst>
          </p:cNvPr>
          <p:cNvPicPr>
            <a:picLocks noChangeAspect="1"/>
          </p:cNvPicPr>
          <p:nvPr/>
        </p:nvPicPr>
        <p:blipFill>
          <a:blip r:embed="rId4"/>
          <a:stretch>
            <a:fillRect/>
          </a:stretch>
        </p:blipFill>
        <p:spPr>
          <a:xfrm>
            <a:off x="6731541" y="2978132"/>
            <a:ext cx="4755317" cy="3725930"/>
          </a:xfrm>
          <a:prstGeom prst="rect">
            <a:avLst/>
          </a:prstGeom>
        </p:spPr>
      </p:pic>
      <p:sp>
        <p:nvSpPr>
          <p:cNvPr id="4" name="TextBox 3">
            <a:extLst>
              <a:ext uri="{FF2B5EF4-FFF2-40B4-BE49-F238E27FC236}">
                <a16:creationId xmlns:a16="http://schemas.microsoft.com/office/drawing/2014/main" id="{59BF47D4-EE2C-1D13-4636-5DD3D6691A0F}"/>
              </a:ext>
            </a:extLst>
          </p:cNvPr>
          <p:cNvSpPr txBox="1"/>
          <p:nvPr/>
        </p:nvSpPr>
        <p:spPr>
          <a:xfrm>
            <a:off x="6031992" y="153938"/>
            <a:ext cx="5649303" cy="2462213"/>
          </a:xfrm>
          <a:prstGeom prst="rect">
            <a:avLst/>
          </a:prstGeom>
          <a:noFill/>
        </p:spPr>
        <p:txBody>
          <a:bodyPr wrap="none" rtlCol="0">
            <a:spAutoFit/>
          </a:bodyPr>
          <a:lstStyle/>
          <a:p>
            <a:r>
              <a:rPr lang="en-US" sz="2800" b="1" dirty="0"/>
              <a:t>Check the Locate Marks Before</a:t>
            </a:r>
          </a:p>
          <a:p>
            <a:endParaRPr lang="en-US" sz="800" b="1" dirty="0"/>
          </a:p>
          <a:p>
            <a:pPr marL="285750" indent="-285750">
              <a:buFont typeface="Arial" panose="020B0604020202020204" pitchFamily="34" charset="0"/>
              <a:buChar char="•"/>
            </a:pPr>
            <a:r>
              <a:rPr lang="en-US" sz="2800" b="1" dirty="0"/>
              <a:t>Driving in Ground Stakes</a:t>
            </a:r>
          </a:p>
          <a:p>
            <a:pPr marL="285750" indent="-285750">
              <a:buFont typeface="Arial" panose="020B0604020202020204" pitchFamily="34" charset="0"/>
              <a:buChar char="•"/>
            </a:pPr>
            <a:endParaRPr lang="en-US" sz="800" b="1" dirty="0"/>
          </a:p>
          <a:p>
            <a:pPr marL="285750" indent="-285750">
              <a:buFont typeface="Arial" panose="020B0604020202020204" pitchFamily="34" charset="0"/>
              <a:buChar char="•"/>
            </a:pPr>
            <a:r>
              <a:rPr lang="en-US" sz="2800" b="1" dirty="0"/>
              <a:t>Setting Ped Stakes</a:t>
            </a:r>
          </a:p>
          <a:p>
            <a:pPr marL="285750" indent="-285750">
              <a:buFont typeface="Arial" panose="020B0604020202020204" pitchFamily="34" charset="0"/>
              <a:buChar char="•"/>
            </a:pPr>
            <a:endParaRPr lang="en-US" sz="800" b="1" dirty="0"/>
          </a:p>
          <a:p>
            <a:pPr marL="285750" indent="-285750">
              <a:buFont typeface="Arial" panose="020B0604020202020204" pitchFamily="34" charset="0"/>
              <a:buChar char="•"/>
            </a:pPr>
            <a:r>
              <a:rPr lang="en-US" sz="2800" b="1" dirty="0"/>
              <a:t>Setting  Vaults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4178172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F008D69-1837-3034-B6D9-374C6DE6B669}"/>
              </a:ext>
            </a:extLst>
          </p:cNvPr>
          <p:cNvGrpSpPr/>
          <p:nvPr/>
        </p:nvGrpSpPr>
        <p:grpSpPr>
          <a:xfrm>
            <a:off x="0" y="3022430"/>
            <a:ext cx="8508460" cy="3200400"/>
            <a:chOff x="168612" y="3005252"/>
            <a:chExt cx="8508460" cy="3074535"/>
          </a:xfrm>
        </p:grpSpPr>
        <p:pic>
          <p:nvPicPr>
            <p:cNvPr id="2" name="Picture 1">
              <a:extLst>
                <a:ext uri="{FF2B5EF4-FFF2-40B4-BE49-F238E27FC236}">
                  <a16:creationId xmlns:a16="http://schemas.microsoft.com/office/drawing/2014/main" id="{A8FA8620-7316-D8D4-C05D-1C50B0A7B693}"/>
                </a:ext>
              </a:extLst>
            </p:cNvPr>
            <p:cNvPicPr>
              <a:picLocks noChangeAspect="1"/>
            </p:cNvPicPr>
            <p:nvPr/>
          </p:nvPicPr>
          <p:blipFill rotWithShape="1">
            <a:blip r:embed="rId3"/>
            <a:srcRect l="-2142" r="1"/>
            <a:stretch/>
          </p:blipFill>
          <p:spPr>
            <a:xfrm>
              <a:off x="168612" y="3005253"/>
              <a:ext cx="7711400" cy="3074534"/>
            </a:xfrm>
            <a:prstGeom prst="rect">
              <a:avLst/>
            </a:prstGeom>
          </p:spPr>
        </p:pic>
        <p:pic>
          <p:nvPicPr>
            <p:cNvPr id="4" name="Picture 3">
              <a:extLst>
                <a:ext uri="{FF2B5EF4-FFF2-40B4-BE49-F238E27FC236}">
                  <a16:creationId xmlns:a16="http://schemas.microsoft.com/office/drawing/2014/main" id="{F670D643-DA8B-D554-EDBD-FFED2AEAF183}"/>
                </a:ext>
              </a:extLst>
            </p:cNvPr>
            <p:cNvPicPr>
              <a:picLocks noChangeAspect="1"/>
            </p:cNvPicPr>
            <p:nvPr/>
          </p:nvPicPr>
          <p:blipFill rotWithShape="1">
            <a:blip r:embed="rId4"/>
            <a:srcRect t="3999"/>
            <a:stretch/>
          </p:blipFill>
          <p:spPr>
            <a:xfrm>
              <a:off x="5788565" y="3005252"/>
              <a:ext cx="2888507" cy="1751574"/>
            </a:xfrm>
            <a:prstGeom prst="rect">
              <a:avLst/>
            </a:prstGeom>
          </p:spPr>
        </p:pic>
      </p:grpSp>
      <p:sp>
        <p:nvSpPr>
          <p:cNvPr id="5" name="Title 4">
            <a:extLst>
              <a:ext uri="{FF2B5EF4-FFF2-40B4-BE49-F238E27FC236}">
                <a16:creationId xmlns:a16="http://schemas.microsoft.com/office/drawing/2014/main" id="{2C4DAF42-D09D-7E46-4897-12911DF97FD1}"/>
              </a:ext>
            </a:extLst>
          </p:cNvPr>
          <p:cNvSpPr>
            <a:spLocks noGrp="1"/>
          </p:cNvSpPr>
          <p:nvPr>
            <p:ph type="title"/>
          </p:nvPr>
        </p:nvSpPr>
        <p:spPr>
          <a:xfrm>
            <a:off x="2728610" y="82685"/>
            <a:ext cx="6405663" cy="1072691"/>
          </a:xfrm>
        </p:spPr>
        <p:txBody>
          <a:bodyPr anchor="t">
            <a:normAutofit/>
          </a:bodyPr>
          <a:lstStyle/>
          <a:p>
            <a:r>
              <a:rPr lang="en-US" sz="5400" dirty="0"/>
              <a:t>How GFCI Works</a:t>
            </a:r>
          </a:p>
        </p:txBody>
      </p:sp>
      <p:sp>
        <p:nvSpPr>
          <p:cNvPr id="7" name="TextBox 6">
            <a:extLst>
              <a:ext uri="{FF2B5EF4-FFF2-40B4-BE49-F238E27FC236}">
                <a16:creationId xmlns:a16="http://schemas.microsoft.com/office/drawing/2014/main" id="{9D4F9849-596E-3109-1D0F-ECB38BA54F0D}"/>
              </a:ext>
            </a:extLst>
          </p:cNvPr>
          <p:cNvSpPr txBox="1"/>
          <p:nvPr/>
        </p:nvSpPr>
        <p:spPr>
          <a:xfrm>
            <a:off x="437744" y="1155376"/>
            <a:ext cx="11488366" cy="1446550"/>
          </a:xfrm>
          <a:prstGeom prst="rect">
            <a:avLst/>
          </a:prstGeom>
          <a:noFill/>
        </p:spPr>
        <p:txBody>
          <a:bodyPr wrap="square" rtlCol="0">
            <a:spAutoFit/>
          </a:bodyPr>
          <a:lstStyle/>
          <a:p>
            <a:r>
              <a:rPr lang="en-US" sz="2400" b="1" dirty="0"/>
              <a:t>A GFCI Compares the Current Going to the Load and the Current Returning</a:t>
            </a:r>
          </a:p>
          <a:p>
            <a:endParaRPr lang="en-US" sz="800" b="1" dirty="0"/>
          </a:p>
          <a:p>
            <a:r>
              <a:rPr lang="en-US" sz="2400" b="1" dirty="0"/>
              <a:t>If there is More Than 0.05 Amp Difference the GFCI Will Open the Circuit</a:t>
            </a:r>
          </a:p>
          <a:p>
            <a:endParaRPr lang="en-US" sz="800" b="1" dirty="0"/>
          </a:p>
          <a:p>
            <a:r>
              <a:rPr lang="en-US" sz="2400" b="1" dirty="0"/>
              <a:t>This Happens in Less Than 1/40</a:t>
            </a:r>
            <a:r>
              <a:rPr lang="en-US" sz="2400" b="1" baseline="30000" dirty="0"/>
              <a:t>th</a:t>
            </a:r>
            <a:r>
              <a:rPr lang="en-US" sz="2400" b="1" dirty="0"/>
              <a:t> of a Second</a:t>
            </a:r>
          </a:p>
        </p:txBody>
      </p:sp>
      <p:pic>
        <p:nvPicPr>
          <p:cNvPr id="8" name="Picture 7">
            <a:extLst>
              <a:ext uri="{FF2B5EF4-FFF2-40B4-BE49-F238E27FC236}">
                <a16:creationId xmlns:a16="http://schemas.microsoft.com/office/drawing/2014/main" id="{D13898A2-28FD-366E-2DD6-56D4DFA810ED}"/>
              </a:ext>
            </a:extLst>
          </p:cNvPr>
          <p:cNvPicPr>
            <a:picLocks noChangeAspect="1"/>
          </p:cNvPicPr>
          <p:nvPr/>
        </p:nvPicPr>
        <p:blipFill>
          <a:blip r:embed="rId5"/>
          <a:stretch>
            <a:fillRect/>
          </a:stretch>
        </p:blipFill>
        <p:spPr>
          <a:xfrm>
            <a:off x="8956574" y="2480329"/>
            <a:ext cx="2969536" cy="3959381"/>
          </a:xfrm>
          <a:prstGeom prst="rect">
            <a:avLst/>
          </a:prstGeom>
        </p:spPr>
      </p:pic>
    </p:spTree>
    <p:extLst>
      <p:ext uri="{BB962C8B-B14F-4D97-AF65-F5344CB8AC3E}">
        <p14:creationId xmlns:p14="http://schemas.microsoft.com/office/powerpoint/2010/main" val="28271446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615AD-4AEF-3D22-DC97-9EAD95C9AE86}"/>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ABEE5161-B80B-BBD9-D900-6E1B59F836C6}"/>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93AC5901-BB5E-ED5E-704B-CDF1CD84BDE2}"/>
              </a:ext>
            </a:extLst>
          </p:cNvPr>
          <p:cNvPicPr>
            <a:picLocks noChangeAspect="1"/>
          </p:cNvPicPr>
          <p:nvPr/>
        </p:nvPicPr>
        <p:blipFill>
          <a:blip r:embed="rId3"/>
          <a:stretch>
            <a:fillRect/>
          </a:stretch>
        </p:blipFill>
        <p:spPr>
          <a:xfrm>
            <a:off x="0" y="156688"/>
            <a:ext cx="12192000" cy="6544623"/>
          </a:xfrm>
          <a:prstGeom prst="rect">
            <a:avLst/>
          </a:prstGeom>
        </p:spPr>
      </p:pic>
      <p:sp>
        <p:nvSpPr>
          <p:cNvPr id="4" name="TextBox 3">
            <a:extLst>
              <a:ext uri="{FF2B5EF4-FFF2-40B4-BE49-F238E27FC236}">
                <a16:creationId xmlns:a16="http://schemas.microsoft.com/office/drawing/2014/main" id="{B4C49F37-3AEF-9E4A-9463-EC12CC27F64C}"/>
              </a:ext>
            </a:extLst>
          </p:cNvPr>
          <p:cNvSpPr txBox="1"/>
          <p:nvPr/>
        </p:nvSpPr>
        <p:spPr>
          <a:xfrm>
            <a:off x="6352162" y="5330757"/>
            <a:ext cx="4269117" cy="769441"/>
          </a:xfrm>
          <a:prstGeom prst="rect">
            <a:avLst/>
          </a:prstGeom>
          <a:noFill/>
        </p:spPr>
        <p:txBody>
          <a:bodyPr wrap="none" rtlCol="0">
            <a:spAutoFit/>
          </a:bodyPr>
          <a:lstStyle/>
          <a:p>
            <a:r>
              <a:rPr lang="en-US" sz="4400" b="1" dirty="0">
                <a:solidFill>
                  <a:schemeClr val="accent2"/>
                </a:solidFill>
              </a:rPr>
              <a:t>Direct Contact</a:t>
            </a:r>
          </a:p>
        </p:txBody>
      </p:sp>
    </p:spTree>
    <p:extLst>
      <p:ext uri="{BB962C8B-B14F-4D97-AF65-F5344CB8AC3E}">
        <p14:creationId xmlns:p14="http://schemas.microsoft.com/office/powerpoint/2010/main" val="3435971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DA7B18-F78D-3CE3-6D2E-37E01EFA4200}"/>
              </a:ext>
            </a:extLst>
          </p:cNvPr>
          <p:cNvPicPr>
            <a:picLocks noChangeAspect="1"/>
          </p:cNvPicPr>
          <p:nvPr/>
        </p:nvPicPr>
        <p:blipFill>
          <a:blip r:embed="rId2"/>
          <a:stretch>
            <a:fillRect/>
          </a:stretch>
        </p:blipFill>
        <p:spPr>
          <a:xfrm>
            <a:off x="0" y="209440"/>
            <a:ext cx="12192000" cy="6439120"/>
          </a:xfrm>
          <a:prstGeom prst="rect">
            <a:avLst/>
          </a:prstGeom>
        </p:spPr>
      </p:pic>
      <p:sp>
        <p:nvSpPr>
          <p:cNvPr id="3" name="TextBox 2">
            <a:extLst>
              <a:ext uri="{FF2B5EF4-FFF2-40B4-BE49-F238E27FC236}">
                <a16:creationId xmlns:a16="http://schemas.microsoft.com/office/drawing/2014/main" id="{81533A96-1665-E385-CB38-21B3ACD6928B}"/>
              </a:ext>
            </a:extLst>
          </p:cNvPr>
          <p:cNvSpPr txBox="1"/>
          <p:nvPr/>
        </p:nvSpPr>
        <p:spPr>
          <a:xfrm>
            <a:off x="5644474" y="5189866"/>
            <a:ext cx="4987858" cy="769441"/>
          </a:xfrm>
          <a:prstGeom prst="rect">
            <a:avLst/>
          </a:prstGeom>
          <a:noFill/>
        </p:spPr>
        <p:txBody>
          <a:bodyPr wrap="square">
            <a:spAutoFit/>
          </a:bodyPr>
          <a:lstStyle/>
          <a:p>
            <a:r>
              <a:rPr lang="en-US" sz="4400" b="1" dirty="0">
                <a:solidFill>
                  <a:schemeClr val="accent2"/>
                </a:solidFill>
              </a:rPr>
              <a:t>Indirect Contact</a:t>
            </a:r>
          </a:p>
        </p:txBody>
      </p:sp>
    </p:spTree>
    <p:extLst>
      <p:ext uri="{BB962C8B-B14F-4D97-AF65-F5344CB8AC3E}">
        <p14:creationId xmlns:p14="http://schemas.microsoft.com/office/powerpoint/2010/main" val="696915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460E26-DFBA-A19E-EB99-D41DBB893A75}"/>
              </a:ext>
            </a:extLst>
          </p:cNvPr>
          <p:cNvSpPr/>
          <p:nvPr/>
        </p:nvSpPr>
        <p:spPr>
          <a:xfrm>
            <a:off x="6547702" y="2169269"/>
            <a:ext cx="4831497" cy="37256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890" name="Rectangle 1026">
            <a:extLst>
              <a:ext uri="{FF2B5EF4-FFF2-40B4-BE49-F238E27FC236}">
                <a16:creationId xmlns:a16="http://schemas.microsoft.com/office/drawing/2014/main" id="{CFA20288-2A5A-C832-07B6-53C1217605C2}"/>
              </a:ext>
            </a:extLst>
          </p:cNvPr>
          <p:cNvSpPr>
            <a:spLocks noGrp="1" noChangeArrowheads="1"/>
          </p:cNvSpPr>
          <p:nvPr>
            <p:ph type="title"/>
          </p:nvPr>
        </p:nvSpPr>
        <p:spPr/>
        <p:txBody>
          <a:bodyPr>
            <a:normAutofit fontScale="90000"/>
          </a:bodyPr>
          <a:lstStyle/>
          <a:p>
            <a:pPr algn="ctr"/>
            <a:r>
              <a:rPr lang="en-US" altLang="en-US"/>
              <a:t>Electricity 010</a:t>
            </a:r>
          </a:p>
        </p:txBody>
      </p:sp>
      <p:sp>
        <p:nvSpPr>
          <p:cNvPr id="293891" name="Rectangle 1027">
            <a:extLst>
              <a:ext uri="{FF2B5EF4-FFF2-40B4-BE49-F238E27FC236}">
                <a16:creationId xmlns:a16="http://schemas.microsoft.com/office/drawing/2014/main" id="{2144CB56-37CD-04CA-FF6C-56C6B34B4368}"/>
              </a:ext>
            </a:extLst>
          </p:cNvPr>
          <p:cNvSpPr>
            <a:spLocks noGrp="1" noChangeArrowheads="1"/>
          </p:cNvSpPr>
          <p:nvPr>
            <p:ph type="body" sz="half" idx="1"/>
          </p:nvPr>
        </p:nvSpPr>
        <p:spPr>
          <a:xfrm>
            <a:off x="496111" y="1905000"/>
            <a:ext cx="5752289" cy="4495800"/>
          </a:xfrm>
        </p:spPr>
        <p:txBody>
          <a:bodyPr>
            <a:noAutofit/>
          </a:bodyPr>
          <a:lstStyle/>
          <a:p>
            <a:pPr marL="0" indent="0"/>
            <a:r>
              <a:rPr lang="en-US" altLang="en-US" sz="3600" b="1" dirty="0"/>
              <a:t>Electricity generated at the power plant flows through:</a:t>
            </a:r>
          </a:p>
          <a:p>
            <a:pPr marL="0" indent="0"/>
            <a:r>
              <a:rPr lang="en-US" altLang="en-US" sz="3600" b="1" dirty="0"/>
              <a:t>Transmission Substation</a:t>
            </a:r>
          </a:p>
          <a:p>
            <a:pPr marL="0" indent="0"/>
            <a:r>
              <a:rPr lang="en-US" altLang="en-US" sz="3600" b="1" dirty="0"/>
              <a:t>High Voltage Lines</a:t>
            </a:r>
          </a:p>
          <a:p>
            <a:pPr marL="0" indent="0"/>
            <a:r>
              <a:rPr lang="en-US" altLang="en-US" sz="3600" b="1" dirty="0"/>
              <a:t>Substation</a:t>
            </a:r>
          </a:p>
          <a:p>
            <a:pPr marL="0" indent="0"/>
            <a:r>
              <a:rPr lang="en-US" altLang="en-US" sz="3600" b="1" dirty="0"/>
              <a:t>Local Distribution Lines</a:t>
            </a:r>
          </a:p>
        </p:txBody>
      </p:sp>
      <p:pic>
        <p:nvPicPr>
          <p:cNvPr id="293893" name="Picture 1029">
            <a:extLst>
              <a:ext uri="{FF2B5EF4-FFF2-40B4-BE49-F238E27FC236}">
                <a16:creationId xmlns:a16="http://schemas.microsoft.com/office/drawing/2014/main" id="{034379A8-F660-A76B-3876-1854EF2F2D40}"/>
              </a:ext>
            </a:extLst>
          </p:cNvPr>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6546081" y="2198787"/>
            <a:ext cx="5107437" cy="362483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BBEACB-7A6D-17E8-0EF5-DCA6B37229AF}"/>
              </a:ext>
            </a:extLst>
          </p:cNvPr>
          <p:cNvPicPr>
            <a:picLocks noChangeAspect="1"/>
          </p:cNvPicPr>
          <p:nvPr/>
        </p:nvPicPr>
        <p:blipFill>
          <a:blip r:embed="rId2"/>
          <a:stretch>
            <a:fillRect/>
          </a:stretch>
        </p:blipFill>
        <p:spPr>
          <a:xfrm>
            <a:off x="6022110" y="0"/>
            <a:ext cx="6234545" cy="6858000"/>
          </a:xfrm>
          <a:prstGeom prst="rect">
            <a:avLst/>
          </a:prstGeom>
        </p:spPr>
      </p:pic>
      <p:sp>
        <p:nvSpPr>
          <p:cNvPr id="4" name="TextBox 3">
            <a:extLst>
              <a:ext uri="{FF2B5EF4-FFF2-40B4-BE49-F238E27FC236}">
                <a16:creationId xmlns:a16="http://schemas.microsoft.com/office/drawing/2014/main" id="{46AE2549-A130-816E-FF2D-2AD3353FC8AE}"/>
              </a:ext>
            </a:extLst>
          </p:cNvPr>
          <p:cNvSpPr txBox="1"/>
          <p:nvPr/>
        </p:nvSpPr>
        <p:spPr>
          <a:xfrm>
            <a:off x="0" y="193965"/>
            <a:ext cx="5929460" cy="6924973"/>
          </a:xfrm>
          <a:prstGeom prst="rect">
            <a:avLst/>
          </a:prstGeom>
          <a:noFill/>
        </p:spPr>
        <p:txBody>
          <a:bodyPr wrap="square" rtlCol="0">
            <a:spAutoFit/>
          </a:bodyPr>
          <a:lstStyle/>
          <a:p>
            <a:r>
              <a:rPr lang="en-US" sz="4000" b="1" dirty="0"/>
              <a:t>Aerial Wired Safety</a:t>
            </a:r>
          </a:p>
          <a:p>
            <a:endParaRPr lang="en-US" sz="1200" b="1" dirty="0"/>
          </a:p>
          <a:p>
            <a:pPr marL="457200" indent="-457200">
              <a:buFont typeface="Arial" panose="020B0604020202020204" pitchFamily="34" charset="0"/>
              <a:buChar char="•"/>
            </a:pPr>
            <a:r>
              <a:rPr lang="en-US" sz="2800" b="1" dirty="0"/>
              <a:t>PPE Must Be Worn at All Times</a:t>
            </a:r>
          </a:p>
          <a:p>
            <a:pPr marL="914400" lvl="1" indent="-457200">
              <a:buFont typeface="Arial" panose="020B0604020202020204" pitchFamily="34" charset="0"/>
              <a:buChar char="•"/>
            </a:pPr>
            <a:r>
              <a:rPr lang="en-US" sz="2800" b="1" dirty="0"/>
              <a:t>Hard Hat</a:t>
            </a:r>
          </a:p>
          <a:p>
            <a:pPr marL="914400" lvl="1" indent="-457200">
              <a:buFont typeface="Arial" panose="020B0604020202020204" pitchFamily="34" charset="0"/>
              <a:buChar char="•"/>
            </a:pPr>
            <a:r>
              <a:rPr lang="en-US" sz="2800" b="1" dirty="0"/>
              <a:t>Safety Glasses</a:t>
            </a:r>
          </a:p>
          <a:p>
            <a:pPr marL="914400" lvl="1" indent="-457200">
              <a:buFont typeface="Arial" panose="020B0604020202020204" pitchFamily="34" charset="0"/>
              <a:buChar char="•"/>
            </a:pPr>
            <a:r>
              <a:rPr lang="en-US" sz="2800" b="1" dirty="0"/>
              <a:t>Vest</a:t>
            </a:r>
          </a:p>
          <a:p>
            <a:pPr marL="914400" lvl="1" indent="-457200">
              <a:buFont typeface="Arial" panose="020B0604020202020204" pitchFamily="34" charset="0"/>
              <a:buChar char="•"/>
            </a:pPr>
            <a:r>
              <a:rPr lang="en-US" sz="2800" b="1" dirty="0"/>
              <a:t>Gloves</a:t>
            </a:r>
          </a:p>
          <a:p>
            <a:pPr marL="914400" lvl="1" indent="-457200">
              <a:buFont typeface="Arial" panose="020B0604020202020204" pitchFamily="34" charset="0"/>
              <a:buChar char="•"/>
            </a:pPr>
            <a:r>
              <a:rPr lang="en-US" sz="2800" b="1" dirty="0"/>
              <a:t>Boots</a:t>
            </a:r>
          </a:p>
          <a:p>
            <a:pPr marL="914400" lvl="1" indent="-457200">
              <a:buFont typeface="Arial" panose="020B0604020202020204" pitchFamily="34" charset="0"/>
              <a:buChar char="•"/>
            </a:pPr>
            <a:endParaRPr lang="en-US" sz="800" b="1" dirty="0"/>
          </a:p>
          <a:p>
            <a:pPr marL="457200" indent="-457200">
              <a:buFont typeface="Arial" panose="020B0604020202020204" pitchFamily="34" charset="0"/>
              <a:buChar char="•"/>
            </a:pPr>
            <a:r>
              <a:rPr lang="en-US" sz="2800" b="1" dirty="0"/>
              <a:t>Maximum Approach Distance</a:t>
            </a:r>
          </a:p>
          <a:p>
            <a:pPr marL="914400" lvl="1" indent="-457200">
              <a:buFont typeface="Arial" panose="020B0604020202020204" pitchFamily="34" charset="0"/>
              <a:buChar char="•"/>
            </a:pPr>
            <a:r>
              <a:rPr lang="en-US" sz="2800" b="1" dirty="0"/>
              <a:t>24” to ANY ELECTRICAL CONDUCTOR</a:t>
            </a:r>
          </a:p>
          <a:p>
            <a:pPr marL="914400" lvl="1" indent="-457200">
              <a:buFont typeface="Arial" panose="020B0604020202020204" pitchFamily="34" charset="0"/>
              <a:buChar char="•"/>
            </a:pPr>
            <a:endParaRPr lang="en-US" sz="800" b="1" dirty="0"/>
          </a:p>
          <a:p>
            <a:pPr marL="457200" indent="-457200">
              <a:buFont typeface="Arial" panose="020B0604020202020204" pitchFamily="34" charset="0"/>
              <a:buChar char="•"/>
            </a:pPr>
            <a:r>
              <a:rPr lang="en-US" sz="2800" b="1" dirty="0"/>
              <a:t>Use an FVD Before Contacting Pole or Strand</a:t>
            </a:r>
          </a:p>
          <a:p>
            <a:pPr marL="457200" indent="-457200">
              <a:buFont typeface="Arial" panose="020B0604020202020204" pitchFamily="34" charset="0"/>
              <a:buChar char="•"/>
            </a:pPr>
            <a:endParaRPr lang="en-US" sz="2800" b="1" dirty="0"/>
          </a:p>
          <a:p>
            <a:endParaRPr lang="en-US" sz="4000" b="1" dirty="0"/>
          </a:p>
        </p:txBody>
      </p:sp>
    </p:spTree>
    <p:extLst>
      <p:ext uri="{BB962C8B-B14F-4D97-AF65-F5344CB8AC3E}">
        <p14:creationId xmlns:p14="http://schemas.microsoft.com/office/powerpoint/2010/main" val="229316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animEffect transition="in" filter="fade">
                                      <p:cBhvr>
                                        <p:cTn id="31" dur="500"/>
                                        <p:tgtEl>
                                          <p:spTgt spid="4">
                                            <p:txEl>
                                              <p:pRg st="9" end="9"/>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
                                            <p:txEl>
                                              <p:pRg st="10" end="10"/>
                                            </p:txEl>
                                          </p:spTgt>
                                        </p:tgtEl>
                                        <p:attrNameLst>
                                          <p:attrName>style.visibility</p:attrName>
                                        </p:attrNameLst>
                                      </p:cBhvr>
                                      <p:to>
                                        <p:strVal val="visible"/>
                                      </p:to>
                                    </p:set>
                                    <p:animEffect transition="in" filter="fade">
                                      <p:cBhvr>
                                        <p:cTn id="36" dur="500"/>
                                        <p:tgtEl>
                                          <p:spTgt spid="4">
                                            <p:txEl>
                                              <p:pRg st="10" end="1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4">
                                            <p:txEl>
                                              <p:pRg st="12" end="12"/>
                                            </p:txEl>
                                          </p:spTgt>
                                        </p:tgtEl>
                                        <p:attrNameLst>
                                          <p:attrName>style.visibility</p:attrName>
                                        </p:attrNameLst>
                                      </p:cBhvr>
                                      <p:to>
                                        <p:strVal val="visible"/>
                                      </p:to>
                                    </p:set>
                                    <p:animEffect transition="in" filter="wipe(down)">
                                      <p:cBhvr>
                                        <p:cTn id="41" dur="500"/>
                                        <p:tgtEl>
                                          <p:spTgt spid="4">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5608B6-507B-94B8-5729-B618C7FB63A6}"/>
              </a:ext>
            </a:extLst>
          </p:cNvPr>
          <p:cNvPicPr>
            <a:picLocks noChangeAspect="1"/>
          </p:cNvPicPr>
          <p:nvPr/>
        </p:nvPicPr>
        <p:blipFill>
          <a:blip r:embed="rId2"/>
          <a:stretch>
            <a:fillRect/>
          </a:stretch>
        </p:blipFill>
        <p:spPr>
          <a:xfrm>
            <a:off x="5349239" y="2511933"/>
            <a:ext cx="6468999" cy="3790950"/>
          </a:xfrm>
          <a:prstGeom prst="rect">
            <a:avLst/>
          </a:prstGeom>
        </p:spPr>
      </p:pic>
      <p:sp>
        <p:nvSpPr>
          <p:cNvPr id="3" name="TextBox 2">
            <a:extLst>
              <a:ext uri="{FF2B5EF4-FFF2-40B4-BE49-F238E27FC236}">
                <a16:creationId xmlns:a16="http://schemas.microsoft.com/office/drawing/2014/main" id="{112150EE-C633-0C8A-1BED-ACF11033A5E9}"/>
              </a:ext>
            </a:extLst>
          </p:cNvPr>
          <p:cNvSpPr txBox="1"/>
          <p:nvPr/>
        </p:nvSpPr>
        <p:spPr>
          <a:xfrm>
            <a:off x="289763" y="406188"/>
            <a:ext cx="11612474" cy="1631216"/>
          </a:xfrm>
          <a:prstGeom prst="rect">
            <a:avLst/>
          </a:prstGeom>
          <a:noFill/>
        </p:spPr>
        <p:txBody>
          <a:bodyPr wrap="none" rtlCol="0">
            <a:spAutoFit/>
          </a:bodyPr>
          <a:lstStyle/>
          <a:p>
            <a:r>
              <a:rPr lang="en-US" sz="3600" b="1" dirty="0"/>
              <a:t>Aerial Lift Safety</a:t>
            </a:r>
          </a:p>
          <a:p>
            <a:endParaRPr lang="en-US" sz="800" b="1" dirty="0"/>
          </a:p>
          <a:p>
            <a:r>
              <a:rPr lang="en-US" sz="2800" b="1" dirty="0"/>
              <a:t>Always Make sure the Lift is on Level Ground, Outriggers Extended</a:t>
            </a:r>
          </a:p>
          <a:p>
            <a:r>
              <a:rPr lang="en-US" sz="2800" b="1" dirty="0"/>
              <a:t>If so equipped.</a:t>
            </a:r>
          </a:p>
        </p:txBody>
      </p:sp>
      <p:sp>
        <p:nvSpPr>
          <p:cNvPr id="5" name="TextBox 4">
            <a:extLst>
              <a:ext uri="{FF2B5EF4-FFF2-40B4-BE49-F238E27FC236}">
                <a16:creationId xmlns:a16="http://schemas.microsoft.com/office/drawing/2014/main" id="{50D1B0B2-07BF-3171-59DA-5A185C0A3EE0}"/>
              </a:ext>
            </a:extLst>
          </p:cNvPr>
          <p:cNvSpPr txBox="1"/>
          <p:nvPr/>
        </p:nvSpPr>
        <p:spPr>
          <a:xfrm>
            <a:off x="100584" y="2142940"/>
            <a:ext cx="5056632" cy="4308872"/>
          </a:xfrm>
          <a:prstGeom prst="rect">
            <a:avLst/>
          </a:prstGeom>
          <a:noFill/>
        </p:spPr>
        <p:txBody>
          <a:bodyPr wrap="square" rtlCol="0">
            <a:spAutoFit/>
          </a:bodyPr>
          <a:lstStyle/>
          <a:p>
            <a:r>
              <a:rPr lang="en-US" sz="2400" dirty="0"/>
              <a:t>This Lift was Rated for 141’</a:t>
            </a:r>
          </a:p>
          <a:p>
            <a:r>
              <a:rPr lang="en-US" sz="2400" dirty="0"/>
              <a:t>Working Height and 600 lb. load.</a:t>
            </a:r>
          </a:p>
          <a:p>
            <a:endParaRPr lang="en-US" sz="800" dirty="0"/>
          </a:p>
          <a:p>
            <a:r>
              <a:rPr lang="en-US" sz="2400" dirty="0"/>
              <a:t>At 120’ a Gust of Wind of 39 MPH Caused the Lift to Tip Over and Become entangled in the Electric Lines.</a:t>
            </a:r>
          </a:p>
          <a:p>
            <a:endParaRPr lang="en-US" sz="800" dirty="0"/>
          </a:p>
          <a:p>
            <a:r>
              <a:rPr lang="en-US" sz="2400" dirty="0"/>
              <a:t>Operator Manual Should have a </a:t>
            </a:r>
          </a:p>
          <a:p>
            <a:r>
              <a:rPr lang="en-US" sz="2400" dirty="0"/>
              <a:t>Graph showing Wind Speed and </a:t>
            </a:r>
          </a:p>
          <a:p>
            <a:r>
              <a:rPr lang="en-US" sz="2400" dirty="0"/>
              <a:t>Maximum Working Height</a:t>
            </a:r>
          </a:p>
          <a:p>
            <a:endParaRPr lang="en-US" sz="2400" dirty="0"/>
          </a:p>
          <a:p>
            <a:endParaRPr lang="en-US" dirty="0"/>
          </a:p>
        </p:txBody>
      </p:sp>
    </p:spTree>
    <p:extLst>
      <p:ext uri="{BB962C8B-B14F-4D97-AF65-F5344CB8AC3E}">
        <p14:creationId xmlns:p14="http://schemas.microsoft.com/office/powerpoint/2010/main" val="41646200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0570F-4213-B932-1D38-1AB78F59C742}"/>
              </a:ext>
            </a:extLst>
          </p:cNvPr>
          <p:cNvSpPr>
            <a:spLocks noGrp="1"/>
          </p:cNvSpPr>
          <p:nvPr>
            <p:ph type="title"/>
          </p:nvPr>
        </p:nvSpPr>
        <p:spPr>
          <a:xfrm>
            <a:off x="609600" y="283464"/>
            <a:ext cx="10769600" cy="914400"/>
          </a:xfrm>
        </p:spPr>
        <p:txBody>
          <a:bodyPr>
            <a:normAutofit fontScale="90000"/>
          </a:bodyPr>
          <a:lstStyle/>
          <a:p>
            <a:r>
              <a:rPr lang="en-US" dirty="0"/>
              <a:t>Aerial Lift Safety</a:t>
            </a:r>
          </a:p>
        </p:txBody>
      </p:sp>
      <p:sp>
        <p:nvSpPr>
          <p:cNvPr id="3" name="Text Placeholder 2">
            <a:extLst>
              <a:ext uri="{FF2B5EF4-FFF2-40B4-BE49-F238E27FC236}">
                <a16:creationId xmlns:a16="http://schemas.microsoft.com/office/drawing/2014/main" id="{CB856798-8258-2603-989F-C063DCCEB116}"/>
              </a:ext>
            </a:extLst>
          </p:cNvPr>
          <p:cNvSpPr>
            <a:spLocks noGrp="1"/>
          </p:cNvSpPr>
          <p:nvPr>
            <p:ph type="body" sz="half" idx="1"/>
          </p:nvPr>
        </p:nvSpPr>
        <p:spPr>
          <a:xfrm>
            <a:off x="300736" y="1517904"/>
            <a:ext cx="5763768" cy="4882896"/>
          </a:xfrm>
        </p:spPr>
        <p:txBody>
          <a:bodyPr anchor="t">
            <a:normAutofit/>
          </a:bodyPr>
          <a:lstStyle/>
          <a:p>
            <a:r>
              <a:rPr lang="en-US" sz="2800" dirty="0"/>
              <a:t>Remember During Storms or High Wind situations, Your Bucket and the Poles are Going to Sway</a:t>
            </a:r>
          </a:p>
          <a:p>
            <a:r>
              <a:rPr lang="en-US" sz="2800" dirty="0"/>
              <a:t>Trees Can Sway into Power Lines</a:t>
            </a:r>
          </a:p>
          <a:p>
            <a:r>
              <a:rPr lang="en-US" sz="2800" dirty="0"/>
              <a:t>Trees under the Wind Stress can Break and Bring Down Power Lines.</a:t>
            </a:r>
          </a:p>
        </p:txBody>
      </p:sp>
      <p:pic>
        <p:nvPicPr>
          <p:cNvPr id="6" name="Picture 5">
            <a:extLst>
              <a:ext uri="{FF2B5EF4-FFF2-40B4-BE49-F238E27FC236}">
                <a16:creationId xmlns:a16="http://schemas.microsoft.com/office/drawing/2014/main" id="{90CF5D95-40A1-1BC0-960E-6388C5424ACD}"/>
              </a:ext>
            </a:extLst>
          </p:cNvPr>
          <p:cNvPicPr>
            <a:picLocks noChangeAspect="1"/>
          </p:cNvPicPr>
          <p:nvPr/>
        </p:nvPicPr>
        <p:blipFill>
          <a:blip r:embed="rId2"/>
          <a:stretch>
            <a:fillRect/>
          </a:stretch>
        </p:blipFill>
        <p:spPr>
          <a:xfrm>
            <a:off x="7086458" y="3429000"/>
            <a:ext cx="3267739" cy="3267739"/>
          </a:xfrm>
          <a:prstGeom prst="rect">
            <a:avLst/>
          </a:prstGeom>
        </p:spPr>
      </p:pic>
      <p:sp>
        <p:nvSpPr>
          <p:cNvPr id="7" name="TextBox 6">
            <a:extLst>
              <a:ext uri="{FF2B5EF4-FFF2-40B4-BE49-F238E27FC236}">
                <a16:creationId xmlns:a16="http://schemas.microsoft.com/office/drawing/2014/main" id="{DD9F192F-4A1E-DA2B-E2E9-A9936D5EE62A}"/>
              </a:ext>
            </a:extLst>
          </p:cNvPr>
          <p:cNvSpPr txBox="1"/>
          <p:nvPr/>
        </p:nvSpPr>
        <p:spPr>
          <a:xfrm>
            <a:off x="6563359" y="1517904"/>
            <a:ext cx="4313936" cy="1569660"/>
          </a:xfrm>
          <a:prstGeom prst="rect">
            <a:avLst/>
          </a:prstGeom>
          <a:noFill/>
        </p:spPr>
        <p:txBody>
          <a:bodyPr wrap="square" rtlCol="0">
            <a:spAutoFit/>
          </a:bodyPr>
          <a:lstStyle/>
          <a:p>
            <a:r>
              <a:rPr lang="en-US" sz="2400" dirty="0"/>
              <a:t>Do Not Operate a Bucket or Climb a Ladder</a:t>
            </a:r>
          </a:p>
          <a:p>
            <a:r>
              <a:rPr lang="en-US" sz="2400" dirty="0"/>
              <a:t>If Wind Speed is </a:t>
            </a:r>
            <a:r>
              <a:rPr lang="en-US" sz="2400" b="1" dirty="0"/>
              <a:t>≥30 MPH </a:t>
            </a:r>
            <a:r>
              <a:rPr lang="en-US" sz="2400" dirty="0"/>
              <a:t>Continuously</a:t>
            </a:r>
          </a:p>
        </p:txBody>
      </p:sp>
    </p:spTree>
    <p:extLst>
      <p:ext uri="{BB962C8B-B14F-4D97-AF65-F5344CB8AC3E}">
        <p14:creationId xmlns:p14="http://schemas.microsoft.com/office/powerpoint/2010/main" val="277070199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65695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descr="What are the hazards of installing a mobile tower on the roof of my ...">
            <a:extLst>
              <a:ext uri="{FF2B5EF4-FFF2-40B4-BE49-F238E27FC236}">
                <a16:creationId xmlns:a16="http://schemas.microsoft.com/office/drawing/2014/main" id="{6B997C3A-CCA1-94D6-7641-71BC2D7D53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3071" y="160304"/>
            <a:ext cx="3791987" cy="30109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BC5FCC0-A475-31B2-3FB3-DB53365F959B}"/>
              </a:ext>
            </a:extLst>
          </p:cNvPr>
          <p:cNvPicPr>
            <a:picLocks noChangeAspect="1"/>
          </p:cNvPicPr>
          <p:nvPr/>
        </p:nvPicPr>
        <p:blipFill>
          <a:blip r:embed="rId3"/>
          <a:stretch>
            <a:fillRect/>
          </a:stretch>
        </p:blipFill>
        <p:spPr>
          <a:xfrm>
            <a:off x="9435525" y="3171217"/>
            <a:ext cx="2562225" cy="1714500"/>
          </a:xfrm>
          <a:prstGeom prst="rect">
            <a:avLst/>
          </a:prstGeom>
        </p:spPr>
      </p:pic>
      <p:pic>
        <p:nvPicPr>
          <p:cNvPr id="7" name="Picture 6">
            <a:extLst>
              <a:ext uri="{FF2B5EF4-FFF2-40B4-BE49-F238E27FC236}">
                <a16:creationId xmlns:a16="http://schemas.microsoft.com/office/drawing/2014/main" id="{0E856063-0E95-FC1B-1206-F7720598756B}"/>
              </a:ext>
            </a:extLst>
          </p:cNvPr>
          <p:cNvPicPr>
            <a:picLocks noChangeAspect="1"/>
          </p:cNvPicPr>
          <p:nvPr/>
        </p:nvPicPr>
        <p:blipFill>
          <a:blip r:embed="rId4"/>
          <a:stretch>
            <a:fillRect/>
          </a:stretch>
        </p:blipFill>
        <p:spPr>
          <a:xfrm>
            <a:off x="5234595" y="499758"/>
            <a:ext cx="2695575" cy="1714500"/>
          </a:xfrm>
          <a:prstGeom prst="rect">
            <a:avLst/>
          </a:prstGeom>
        </p:spPr>
      </p:pic>
      <p:pic>
        <p:nvPicPr>
          <p:cNvPr id="8" name="Picture 7">
            <a:extLst>
              <a:ext uri="{FF2B5EF4-FFF2-40B4-BE49-F238E27FC236}">
                <a16:creationId xmlns:a16="http://schemas.microsoft.com/office/drawing/2014/main" id="{473EDF54-2240-0752-A950-EEA362AC961B}"/>
              </a:ext>
            </a:extLst>
          </p:cNvPr>
          <p:cNvPicPr>
            <a:picLocks noChangeAspect="1"/>
          </p:cNvPicPr>
          <p:nvPr/>
        </p:nvPicPr>
        <p:blipFill>
          <a:blip r:embed="rId5"/>
          <a:stretch>
            <a:fillRect/>
          </a:stretch>
        </p:blipFill>
        <p:spPr>
          <a:xfrm>
            <a:off x="7308395" y="3171217"/>
            <a:ext cx="1935679" cy="2597818"/>
          </a:xfrm>
          <a:prstGeom prst="rect">
            <a:avLst/>
          </a:prstGeom>
        </p:spPr>
      </p:pic>
      <p:pic>
        <p:nvPicPr>
          <p:cNvPr id="9" name="Picture 8">
            <a:extLst>
              <a:ext uri="{FF2B5EF4-FFF2-40B4-BE49-F238E27FC236}">
                <a16:creationId xmlns:a16="http://schemas.microsoft.com/office/drawing/2014/main" id="{6BB35230-AD8B-FC82-11BD-6C5FE342B5B1}"/>
              </a:ext>
            </a:extLst>
          </p:cNvPr>
          <p:cNvPicPr>
            <a:picLocks noChangeAspect="1"/>
          </p:cNvPicPr>
          <p:nvPr/>
        </p:nvPicPr>
        <p:blipFill>
          <a:blip r:embed="rId6"/>
          <a:stretch>
            <a:fillRect/>
          </a:stretch>
        </p:blipFill>
        <p:spPr>
          <a:xfrm>
            <a:off x="5350213" y="2383277"/>
            <a:ext cx="1766731" cy="2227618"/>
          </a:xfrm>
          <a:prstGeom prst="rect">
            <a:avLst/>
          </a:prstGeom>
        </p:spPr>
      </p:pic>
      <p:pic>
        <p:nvPicPr>
          <p:cNvPr id="10" name="Picture 9">
            <a:extLst>
              <a:ext uri="{FF2B5EF4-FFF2-40B4-BE49-F238E27FC236}">
                <a16:creationId xmlns:a16="http://schemas.microsoft.com/office/drawing/2014/main" id="{8C42BEB6-7EE1-5B17-4C09-B80A0DC372BA}"/>
              </a:ext>
            </a:extLst>
          </p:cNvPr>
          <p:cNvPicPr>
            <a:picLocks noChangeAspect="1"/>
          </p:cNvPicPr>
          <p:nvPr/>
        </p:nvPicPr>
        <p:blipFill>
          <a:blip r:embed="rId7"/>
          <a:stretch>
            <a:fillRect/>
          </a:stretch>
        </p:blipFill>
        <p:spPr>
          <a:xfrm>
            <a:off x="9789571" y="5147984"/>
            <a:ext cx="2208179" cy="1242101"/>
          </a:xfrm>
          <a:prstGeom prst="rect">
            <a:avLst/>
          </a:prstGeom>
        </p:spPr>
      </p:pic>
      <p:pic>
        <p:nvPicPr>
          <p:cNvPr id="11" name="Picture 10">
            <a:extLst>
              <a:ext uri="{FF2B5EF4-FFF2-40B4-BE49-F238E27FC236}">
                <a16:creationId xmlns:a16="http://schemas.microsoft.com/office/drawing/2014/main" id="{C6435EBE-7F41-C185-4584-F99973059C89}"/>
              </a:ext>
            </a:extLst>
          </p:cNvPr>
          <p:cNvPicPr>
            <a:picLocks noChangeAspect="1"/>
          </p:cNvPicPr>
          <p:nvPr/>
        </p:nvPicPr>
        <p:blipFill>
          <a:blip r:embed="rId8"/>
          <a:stretch>
            <a:fillRect/>
          </a:stretch>
        </p:blipFill>
        <p:spPr>
          <a:xfrm>
            <a:off x="5804926" y="4779914"/>
            <a:ext cx="1376494" cy="1902987"/>
          </a:xfrm>
          <a:prstGeom prst="rect">
            <a:avLst/>
          </a:prstGeom>
        </p:spPr>
      </p:pic>
      <p:pic>
        <p:nvPicPr>
          <p:cNvPr id="12" name="Picture 11">
            <a:extLst>
              <a:ext uri="{FF2B5EF4-FFF2-40B4-BE49-F238E27FC236}">
                <a16:creationId xmlns:a16="http://schemas.microsoft.com/office/drawing/2014/main" id="{5D9238AC-9962-FA93-0E3D-BE070E4FA1E5}"/>
              </a:ext>
            </a:extLst>
          </p:cNvPr>
          <p:cNvPicPr>
            <a:picLocks noChangeAspect="1"/>
          </p:cNvPicPr>
          <p:nvPr/>
        </p:nvPicPr>
        <p:blipFill>
          <a:blip r:embed="rId9"/>
          <a:stretch>
            <a:fillRect/>
          </a:stretch>
        </p:blipFill>
        <p:spPr>
          <a:xfrm>
            <a:off x="4186234" y="4819357"/>
            <a:ext cx="1427241" cy="1902988"/>
          </a:xfrm>
          <a:prstGeom prst="rect">
            <a:avLst/>
          </a:prstGeom>
        </p:spPr>
      </p:pic>
      <p:pic>
        <p:nvPicPr>
          <p:cNvPr id="13" name="Picture 12">
            <a:extLst>
              <a:ext uri="{FF2B5EF4-FFF2-40B4-BE49-F238E27FC236}">
                <a16:creationId xmlns:a16="http://schemas.microsoft.com/office/drawing/2014/main" id="{A4220CBA-4631-8AE7-B032-9639C0B47C02}"/>
              </a:ext>
            </a:extLst>
          </p:cNvPr>
          <p:cNvPicPr>
            <a:picLocks noChangeAspect="1"/>
          </p:cNvPicPr>
          <p:nvPr/>
        </p:nvPicPr>
        <p:blipFill>
          <a:blip r:embed="rId10"/>
          <a:stretch>
            <a:fillRect/>
          </a:stretch>
        </p:blipFill>
        <p:spPr>
          <a:xfrm>
            <a:off x="3878930" y="160304"/>
            <a:ext cx="1249242" cy="1930647"/>
          </a:xfrm>
          <a:prstGeom prst="rect">
            <a:avLst/>
          </a:prstGeom>
        </p:spPr>
      </p:pic>
      <p:pic>
        <p:nvPicPr>
          <p:cNvPr id="14" name="Picture 13">
            <a:extLst>
              <a:ext uri="{FF2B5EF4-FFF2-40B4-BE49-F238E27FC236}">
                <a16:creationId xmlns:a16="http://schemas.microsoft.com/office/drawing/2014/main" id="{076E3E29-E7FF-21B7-DDF4-0289BD923F0D}"/>
              </a:ext>
            </a:extLst>
          </p:cNvPr>
          <p:cNvPicPr>
            <a:picLocks noChangeAspect="1"/>
          </p:cNvPicPr>
          <p:nvPr/>
        </p:nvPicPr>
        <p:blipFill>
          <a:blip r:embed="rId11"/>
          <a:stretch>
            <a:fillRect/>
          </a:stretch>
        </p:blipFill>
        <p:spPr>
          <a:xfrm>
            <a:off x="2104132" y="160304"/>
            <a:ext cx="1583348" cy="1710016"/>
          </a:xfrm>
          <a:prstGeom prst="rect">
            <a:avLst/>
          </a:prstGeom>
        </p:spPr>
      </p:pic>
      <p:pic>
        <p:nvPicPr>
          <p:cNvPr id="2052" name="Picture 4" descr="Electrical safety and health icons and signs set Vector Image">
            <a:extLst>
              <a:ext uri="{FF2B5EF4-FFF2-40B4-BE49-F238E27FC236}">
                <a16:creationId xmlns:a16="http://schemas.microsoft.com/office/drawing/2014/main" id="{3A91B3CF-9D9F-5FE6-DCCA-7715CE6B053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78930" y="2361084"/>
            <a:ext cx="1249242" cy="134783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8FE16A46-8A29-9561-FF43-F35CCB52DA94}"/>
              </a:ext>
            </a:extLst>
          </p:cNvPr>
          <p:cNvPicPr>
            <a:picLocks noChangeAspect="1"/>
          </p:cNvPicPr>
          <p:nvPr/>
        </p:nvPicPr>
        <p:blipFill>
          <a:blip r:embed="rId13"/>
          <a:stretch>
            <a:fillRect/>
          </a:stretch>
        </p:blipFill>
        <p:spPr>
          <a:xfrm>
            <a:off x="3997552" y="3684053"/>
            <a:ext cx="1011997" cy="1011997"/>
          </a:xfrm>
          <a:prstGeom prst="rect">
            <a:avLst/>
          </a:prstGeom>
        </p:spPr>
      </p:pic>
      <p:pic>
        <p:nvPicPr>
          <p:cNvPr id="16" name="Picture 15">
            <a:extLst>
              <a:ext uri="{FF2B5EF4-FFF2-40B4-BE49-F238E27FC236}">
                <a16:creationId xmlns:a16="http://schemas.microsoft.com/office/drawing/2014/main" id="{647C2741-81C4-0A2D-DF41-A67762A919F4}"/>
              </a:ext>
            </a:extLst>
          </p:cNvPr>
          <p:cNvPicPr>
            <a:picLocks noChangeAspect="1"/>
          </p:cNvPicPr>
          <p:nvPr/>
        </p:nvPicPr>
        <p:blipFill>
          <a:blip r:embed="rId14"/>
          <a:stretch>
            <a:fillRect/>
          </a:stretch>
        </p:blipFill>
        <p:spPr>
          <a:xfrm>
            <a:off x="2179076" y="2034298"/>
            <a:ext cx="1537699" cy="1423885"/>
          </a:xfrm>
          <a:prstGeom prst="rect">
            <a:avLst/>
          </a:prstGeom>
        </p:spPr>
      </p:pic>
      <p:pic>
        <p:nvPicPr>
          <p:cNvPr id="18" name="Picture 17">
            <a:extLst>
              <a:ext uri="{FF2B5EF4-FFF2-40B4-BE49-F238E27FC236}">
                <a16:creationId xmlns:a16="http://schemas.microsoft.com/office/drawing/2014/main" id="{EC3E7454-06FD-7A2A-01A6-A72156FA937C}"/>
              </a:ext>
            </a:extLst>
          </p:cNvPr>
          <p:cNvPicPr>
            <a:picLocks noChangeAspect="1"/>
          </p:cNvPicPr>
          <p:nvPr/>
        </p:nvPicPr>
        <p:blipFill>
          <a:blip r:embed="rId15"/>
          <a:stretch>
            <a:fillRect/>
          </a:stretch>
        </p:blipFill>
        <p:spPr>
          <a:xfrm>
            <a:off x="2319763" y="3623111"/>
            <a:ext cx="1524111" cy="1605648"/>
          </a:xfrm>
          <a:prstGeom prst="rect">
            <a:avLst/>
          </a:prstGeom>
          <a:solidFill>
            <a:schemeClr val="bg1"/>
          </a:solidFill>
        </p:spPr>
      </p:pic>
      <p:pic>
        <p:nvPicPr>
          <p:cNvPr id="19" name="Picture 18">
            <a:extLst>
              <a:ext uri="{FF2B5EF4-FFF2-40B4-BE49-F238E27FC236}">
                <a16:creationId xmlns:a16="http://schemas.microsoft.com/office/drawing/2014/main" id="{3B22F5E8-F6AA-6225-BEE2-CDF851A08018}"/>
              </a:ext>
            </a:extLst>
          </p:cNvPr>
          <p:cNvPicPr>
            <a:picLocks noChangeAspect="1"/>
          </p:cNvPicPr>
          <p:nvPr/>
        </p:nvPicPr>
        <p:blipFill>
          <a:blip r:embed="rId16"/>
          <a:stretch>
            <a:fillRect/>
          </a:stretch>
        </p:blipFill>
        <p:spPr>
          <a:xfrm>
            <a:off x="1578082" y="5401092"/>
            <a:ext cx="1963663" cy="1306754"/>
          </a:xfrm>
          <a:prstGeom prst="rect">
            <a:avLst/>
          </a:prstGeom>
        </p:spPr>
      </p:pic>
      <p:pic>
        <p:nvPicPr>
          <p:cNvPr id="20" name="Picture 19">
            <a:extLst>
              <a:ext uri="{FF2B5EF4-FFF2-40B4-BE49-F238E27FC236}">
                <a16:creationId xmlns:a16="http://schemas.microsoft.com/office/drawing/2014/main" id="{6520260D-D7DA-7577-1B26-EEAC097298FE}"/>
              </a:ext>
            </a:extLst>
          </p:cNvPr>
          <p:cNvPicPr>
            <a:picLocks noChangeAspect="1"/>
          </p:cNvPicPr>
          <p:nvPr/>
        </p:nvPicPr>
        <p:blipFill>
          <a:blip r:embed="rId17"/>
          <a:stretch>
            <a:fillRect/>
          </a:stretch>
        </p:blipFill>
        <p:spPr>
          <a:xfrm>
            <a:off x="332930" y="282544"/>
            <a:ext cx="1579752" cy="1074464"/>
          </a:xfrm>
          <a:prstGeom prst="rect">
            <a:avLst/>
          </a:prstGeom>
        </p:spPr>
      </p:pic>
      <p:pic>
        <p:nvPicPr>
          <p:cNvPr id="21" name="Picture 20">
            <a:extLst>
              <a:ext uri="{FF2B5EF4-FFF2-40B4-BE49-F238E27FC236}">
                <a16:creationId xmlns:a16="http://schemas.microsoft.com/office/drawing/2014/main" id="{3A86495A-E8C7-9F3E-8D9D-0B224BC50EF3}"/>
              </a:ext>
            </a:extLst>
          </p:cNvPr>
          <p:cNvPicPr>
            <a:picLocks noChangeAspect="1"/>
          </p:cNvPicPr>
          <p:nvPr/>
        </p:nvPicPr>
        <p:blipFill>
          <a:blip r:embed="rId18"/>
          <a:stretch>
            <a:fillRect/>
          </a:stretch>
        </p:blipFill>
        <p:spPr>
          <a:xfrm>
            <a:off x="309832" y="1580220"/>
            <a:ext cx="1486343" cy="1074465"/>
          </a:xfrm>
          <a:prstGeom prst="rect">
            <a:avLst/>
          </a:prstGeom>
        </p:spPr>
      </p:pic>
      <p:pic>
        <p:nvPicPr>
          <p:cNvPr id="22" name="Picture 21">
            <a:extLst>
              <a:ext uri="{FF2B5EF4-FFF2-40B4-BE49-F238E27FC236}">
                <a16:creationId xmlns:a16="http://schemas.microsoft.com/office/drawing/2014/main" id="{66385873-FF01-5BE2-B1A1-078BC6F9C31A}"/>
              </a:ext>
            </a:extLst>
          </p:cNvPr>
          <p:cNvPicPr>
            <a:picLocks noChangeAspect="1"/>
          </p:cNvPicPr>
          <p:nvPr/>
        </p:nvPicPr>
        <p:blipFill>
          <a:blip r:embed="rId19"/>
          <a:stretch>
            <a:fillRect/>
          </a:stretch>
        </p:blipFill>
        <p:spPr>
          <a:xfrm>
            <a:off x="358711" y="2931353"/>
            <a:ext cx="1131466" cy="1131466"/>
          </a:xfrm>
          <a:prstGeom prst="rect">
            <a:avLst/>
          </a:prstGeom>
        </p:spPr>
      </p:pic>
    </p:spTree>
    <p:extLst>
      <p:ext uri="{BB962C8B-B14F-4D97-AF65-F5344CB8AC3E}">
        <p14:creationId xmlns:p14="http://schemas.microsoft.com/office/powerpoint/2010/main" val="29668278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F9FF50-63D0-7390-5FD2-FAC9A3A59031}"/>
              </a:ext>
            </a:extLst>
          </p:cNvPr>
          <p:cNvPicPr>
            <a:picLocks noChangeAspect="1"/>
          </p:cNvPicPr>
          <p:nvPr/>
        </p:nvPicPr>
        <p:blipFill>
          <a:blip r:embed="rId2"/>
          <a:stretch>
            <a:fillRect/>
          </a:stretch>
        </p:blipFill>
        <p:spPr>
          <a:xfrm>
            <a:off x="9696550" y="100925"/>
            <a:ext cx="2409825" cy="1714500"/>
          </a:xfrm>
          <a:prstGeom prst="rect">
            <a:avLst/>
          </a:prstGeom>
        </p:spPr>
      </p:pic>
      <p:pic>
        <p:nvPicPr>
          <p:cNvPr id="5" name="Picture 4">
            <a:extLst>
              <a:ext uri="{FF2B5EF4-FFF2-40B4-BE49-F238E27FC236}">
                <a16:creationId xmlns:a16="http://schemas.microsoft.com/office/drawing/2014/main" id="{3A2B054A-E97C-0641-032D-357EC4B0333C}"/>
              </a:ext>
            </a:extLst>
          </p:cNvPr>
          <p:cNvPicPr>
            <a:picLocks noChangeAspect="1"/>
          </p:cNvPicPr>
          <p:nvPr/>
        </p:nvPicPr>
        <p:blipFill>
          <a:blip r:embed="rId3"/>
          <a:stretch>
            <a:fillRect/>
          </a:stretch>
        </p:blipFill>
        <p:spPr>
          <a:xfrm>
            <a:off x="6297646" y="0"/>
            <a:ext cx="3306611" cy="2831661"/>
          </a:xfrm>
          <a:prstGeom prst="rect">
            <a:avLst/>
          </a:prstGeom>
        </p:spPr>
      </p:pic>
      <p:pic>
        <p:nvPicPr>
          <p:cNvPr id="6" name="Picture 5">
            <a:extLst>
              <a:ext uri="{FF2B5EF4-FFF2-40B4-BE49-F238E27FC236}">
                <a16:creationId xmlns:a16="http://schemas.microsoft.com/office/drawing/2014/main" id="{CAE02B9B-DBE8-44A4-74C6-E6B0E810263B}"/>
              </a:ext>
            </a:extLst>
          </p:cNvPr>
          <p:cNvPicPr>
            <a:picLocks noChangeAspect="1"/>
          </p:cNvPicPr>
          <p:nvPr/>
        </p:nvPicPr>
        <p:blipFill>
          <a:blip r:embed="rId4"/>
          <a:stretch>
            <a:fillRect/>
          </a:stretch>
        </p:blipFill>
        <p:spPr>
          <a:xfrm>
            <a:off x="9599903" y="1819123"/>
            <a:ext cx="2592097" cy="2025076"/>
          </a:xfrm>
          <a:prstGeom prst="rect">
            <a:avLst/>
          </a:prstGeom>
        </p:spPr>
      </p:pic>
      <p:pic>
        <p:nvPicPr>
          <p:cNvPr id="7" name="Picture 6">
            <a:extLst>
              <a:ext uri="{FF2B5EF4-FFF2-40B4-BE49-F238E27FC236}">
                <a16:creationId xmlns:a16="http://schemas.microsoft.com/office/drawing/2014/main" id="{FF1213C3-E3E3-3E18-F15E-F6F52FEB4F17}"/>
              </a:ext>
            </a:extLst>
          </p:cNvPr>
          <p:cNvPicPr>
            <a:picLocks noChangeAspect="1"/>
          </p:cNvPicPr>
          <p:nvPr/>
        </p:nvPicPr>
        <p:blipFill>
          <a:blip r:embed="rId5"/>
          <a:stretch>
            <a:fillRect/>
          </a:stretch>
        </p:blipFill>
        <p:spPr>
          <a:xfrm>
            <a:off x="10220425" y="3927036"/>
            <a:ext cx="1885950" cy="2466975"/>
          </a:xfrm>
          <a:prstGeom prst="rect">
            <a:avLst/>
          </a:prstGeom>
        </p:spPr>
      </p:pic>
      <p:pic>
        <p:nvPicPr>
          <p:cNvPr id="8" name="Picture 7">
            <a:extLst>
              <a:ext uri="{FF2B5EF4-FFF2-40B4-BE49-F238E27FC236}">
                <a16:creationId xmlns:a16="http://schemas.microsoft.com/office/drawing/2014/main" id="{08810274-E100-AFE4-84DF-9EC189BC2F1B}"/>
              </a:ext>
            </a:extLst>
          </p:cNvPr>
          <p:cNvPicPr>
            <a:picLocks noChangeAspect="1"/>
          </p:cNvPicPr>
          <p:nvPr/>
        </p:nvPicPr>
        <p:blipFill>
          <a:blip r:embed="rId6"/>
          <a:stretch>
            <a:fillRect/>
          </a:stretch>
        </p:blipFill>
        <p:spPr>
          <a:xfrm>
            <a:off x="4203070" y="0"/>
            <a:ext cx="2094576" cy="2831661"/>
          </a:xfrm>
          <a:prstGeom prst="rect">
            <a:avLst/>
          </a:prstGeom>
        </p:spPr>
      </p:pic>
    </p:spTree>
    <p:extLst>
      <p:ext uri="{BB962C8B-B14F-4D97-AF65-F5344CB8AC3E}">
        <p14:creationId xmlns:p14="http://schemas.microsoft.com/office/powerpoint/2010/main" val="6009043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F5380A-7715-073C-0E15-C1FE59B0FD03}"/>
              </a:ext>
            </a:extLst>
          </p:cNvPr>
          <p:cNvPicPr>
            <a:picLocks noChangeAspect="1"/>
          </p:cNvPicPr>
          <p:nvPr/>
        </p:nvPicPr>
        <p:blipFill>
          <a:blip r:embed="rId2"/>
          <a:stretch>
            <a:fillRect/>
          </a:stretch>
        </p:blipFill>
        <p:spPr>
          <a:xfrm>
            <a:off x="8437366" y="5508193"/>
            <a:ext cx="801724" cy="995361"/>
          </a:xfrm>
          <a:prstGeom prst="rect">
            <a:avLst/>
          </a:prstGeom>
        </p:spPr>
      </p:pic>
      <p:pic>
        <p:nvPicPr>
          <p:cNvPr id="5" name="Picture 4">
            <a:extLst>
              <a:ext uri="{FF2B5EF4-FFF2-40B4-BE49-F238E27FC236}">
                <a16:creationId xmlns:a16="http://schemas.microsoft.com/office/drawing/2014/main" id="{F9F534BA-FA0C-BE42-BBAD-E49FE2B33110}"/>
              </a:ext>
            </a:extLst>
          </p:cNvPr>
          <p:cNvPicPr>
            <a:picLocks noChangeAspect="1"/>
          </p:cNvPicPr>
          <p:nvPr/>
        </p:nvPicPr>
        <p:blipFill>
          <a:blip r:embed="rId3"/>
          <a:stretch>
            <a:fillRect/>
          </a:stretch>
        </p:blipFill>
        <p:spPr>
          <a:xfrm>
            <a:off x="10483273" y="519545"/>
            <a:ext cx="1253403" cy="1789244"/>
          </a:xfrm>
          <a:prstGeom prst="rect">
            <a:avLst/>
          </a:prstGeom>
        </p:spPr>
      </p:pic>
      <p:pic>
        <p:nvPicPr>
          <p:cNvPr id="6" name="Picture 5">
            <a:extLst>
              <a:ext uri="{FF2B5EF4-FFF2-40B4-BE49-F238E27FC236}">
                <a16:creationId xmlns:a16="http://schemas.microsoft.com/office/drawing/2014/main" id="{1F80EC83-B679-A385-365A-96040F416137}"/>
              </a:ext>
            </a:extLst>
          </p:cNvPr>
          <p:cNvPicPr>
            <a:picLocks noChangeAspect="1"/>
          </p:cNvPicPr>
          <p:nvPr/>
        </p:nvPicPr>
        <p:blipFill>
          <a:blip r:embed="rId4"/>
          <a:stretch>
            <a:fillRect/>
          </a:stretch>
        </p:blipFill>
        <p:spPr>
          <a:xfrm>
            <a:off x="8432800" y="609601"/>
            <a:ext cx="1401762" cy="1401762"/>
          </a:xfrm>
          <a:prstGeom prst="rect">
            <a:avLst/>
          </a:prstGeom>
        </p:spPr>
      </p:pic>
      <p:pic>
        <p:nvPicPr>
          <p:cNvPr id="7" name="Picture 6">
            <a:extLst>
              <a:ext uri="{FF2B5EF4-FFF2-40B4-BE49-F238E27FC236}">
                <a16:creationId xmlns:a16="http://schemas.microsoft.com/office/drawing/2014/main" id="{21145F0A-817B-5F72-7CDA-1310CA8246E3}"/>
              </a:ext>
            </a:extLst>
          </p:cNvPr>
          <p:cNvPicPr>
            <a:picLocks noChangeAspect="1"/>
          </p:cNvPicPr>
          <p:nvPr/>
        </p:nvPicPr>
        <p:blipFill>
          <a:blip r:embed="rId5"/>
          <a:stretch>
            <a:fillRect/>
          </a:stretch>
        </p:blipFill>
        <p:spPr>
          <a:xfrm>
            <a:off x="205943" y="5200072"/>
            <a:ext cx="1524274" cy="1461943"/>
          </a:xfrm>
          <a:prstGeom prst="rect">
            <a:avLst/>
          </a:prstGeom>
        </p:spPr>
      </p:pic>
      <p:pic>
        <p:nvPicPr>
          <p:cNvPr id="8" name="Picture 7">
            <a:extLst>
              <a:ext uri="{FF2B5EF4-FFF2-40B4-BE49-F238E27FC236}">
                <a16:creationId xmlns:a16="http://schemas.microsoft.com/office/drawing/2014/main" id="{AD7C90F1-5F6D-7714-42F0-8D4BA4083AF7}"/>
              </a:ext>
            </a:extLst>
          </p:cNvPr>
          <p:cNvPicPr>
            <a:picLocks noChangeAspect="1"/>
          </p:cNvPicPr>
          <p:nvPr/>
        </p:nvPicPr>
        <p:blipFill>
          <a:blip r:embed="rId6"/>
          <a:stretch>
            <a:fillRect/>
          </a:stretch>
        </p:blipFill>
        <p:spPr>
          <a:xfrm>
            <a:off x="11109974" y="4937703"/>
            <a:ext cx="916928" cy="1440007"/>
          </a:xfrm>
          <a:prstGeom prst="rect">
            <a:avLst/>
          </a:prstGeom>
        </p:spPr>
      </p:pic>
      <p:pic>
        <p:nvPicPr>
          <p:cNvPr id="9" name="Picture 8">
            <a:extLst>
              <a:ext uri="{FF2B5EF4-FFF2-40B4-BE49-F238E27FC236}">
                <a16:creationId xmlns:a16="http://schemas.microsoft.com/office/drawing/2014/main" id="{621F0B64-3B17-D46D-500B-6CB8B9A295FA}"/>
              </a:ext>
            </a:extLst>
          </p:cNvPr>
          <p:cNvPicPr>
            <a:picLocks noChangeAspect="1"/>
          </p:cNvPicPr>
          <p:nvPr/>
        </p:nvPicPr>
        <p:blipFill>
          <a:blip r:embed="rId7"/>
          <a:stretch>
            <a:fillRect/>
          </a:stretch>
        </p:blipFill>
        <p:spPr>
          <a:xfrm>
            <a:off x="502949" y="3786910"/>
            <a:ext cx="857105" cy="857105"/>
          </a:xfrm>
          <a:prstGeom prst="rect">
            <a:avLst/>
          </a:prstGeom>
        </p:spPr>
      </p:pic>
      <p:pic>
        <p:nvPicPr>
          <p:cNvPr id="10" name="Picture 9">
            <a:extLst>
              <a:ext uri="{FF2B5EF4-FFF2-40B4-BE49-F238E27FC236}">
                <a16:creationId xmlns:a16="http://schemas.microsoft.com/office/drawing/2014/main" id="{1EE648FB-BBCB-C06D-E3E5-ABBF54078A2B}"/>
              </a:ext>
            </a:extLst>
          </p:cNvPr>
          <p:cNvPicPr>
            <a:picLocks noChangeAspect="1"/>
          </p:cNvPicPr>
          <p:nvPr/>
        </p:nvPicPr>
        <p:blipFill>
          <a:blip r:embed="rId8"/>
          <a:stretch>
            <a:fillRect/>
          </a:stretch>
        </p:blipFill>
        <p:spPr>
          <a:xfrm>
            <a:off x="2094118" y="5270789"/>
            <a:ext cx="1045363" cy="1391226"/>
          </a:xfrm>
          <a:prstGeom prst="rect">
            <a:avLst/>
          </a:prstGeom>
        </p:spPr>
      </p:pic>
      <p:pic>
        <p:nvPicPr>
          <p:cNvPr id="11" name="Picture 10">
            <a:extLst>
              <a:ext uri="{FF2B5EF4-FFF2-40B4-BE49-F238E27FC236}">
                <a16:creationId xmlns:a16="http://schemas.microsoft.com/office/drawing/2014/main" id="{DAA0317B-DE24-3A91-31AB-71B489D2B223}"/>
              </a:ext>
            </a:extLst>
          </p:cNvPr>
          <p:cNvPicPr>
            <a:picLocks noChangeAspect="1"/>
          </p:cNvPicPr>
          <p:nvPr/>
        </p:nvPicPr>
        <p:blipFill>
          <a:blip r:embed="rId9"/>
          <a:stretch>
            <a:fillRect/>
          </a:stretch>
        </p:blipFill>
        <p:spPr>
          <a:xfrm>
            <a:off x="3394825" y="5270789"/>
            <a:ext cx="871056" cy="1232765"/>
          </a:xfrm>
          <a:prstGeom prst="rect">
            <a:avLst/>
          </a:prstGeom>
        </p:spPr>
      </p:pic>
      <p:pic>
        <p:nvPicPr>
          <p:cNvPr id="12" name="Picture 11">
            <a:extLst>
              <a:ext uri="{FF2B5EF4-FFF2-40B4-BE49-F238E27FC236}">
                <a16:creationId xmlns:a16="http://schemas.microsoft.com/office/drawing/2014/main" id="{485CCEAD-B819-D4AA-821F-EFA7515CC7D4}"/>
              </a:ext>
            </a:extLst>
          </p:cNvPr>
          <p:cNvPicPr>
            <a:picLocks noChangeAspect="1"/>
          </p:cNvPicPr>
          <p:nvPr/>
        </p:nvPicPr>
        <p:blipFill>
          <a:blip r:embed="rId10"/>
          <a:stretch>
            <a:fillRect/>
          </a:stretch>
        </p:blipFill>
        <p:spPr>
          <a:xfrm>
            <a:off x="4487960" y="5353699"/>
            <a:ext cx="918081" cy="1225405"/>
          </a:xfrm>
          <a:prstGeom prst="rect">
            <a:avLst/>
          </a:prstGeom>
        </p:spPr>
      </p:pic>
      <p:pic>
        <p:nvPicPr>
          <p:cNvPr id="13" name="Picture 12">
            <a:extLst>
              <a:ext uri="{FF2B5EF4-FFF2-40B4-BE49-F238E27FC236}">
                <a16:creationId xmlns:a16="http://schemas.microsoft.com/office/drawing/2014/main" id="{00D87CAC-A5CF-0257-00D3-6537425615C9}"/>
              </a:ext>
            </a:extLst>
          </p:cNvPr>
          <p:cNvPicPr>
            <a:picLocks noChangeAspect="1"/>
          </p:cNvPicPr>
          <p:nvPr/>
        </p:nvPicPr>
        <p:blipFill>
          <a:blip r:embed="rId11"/>
          <a:stretch>
            <a:fillRect/>
          </a:stretch>
        </p:blipFill>
        <p:spPr>
          <a:xfrm>
            <a:off x="5562895" y="5270789"/>
            <a:ext cx="857105" cy="1282025"/>
          </a:xfrm>
          <a:prstGeom prst="rect">
            <a:avLst/>
          </a:prstGeom>
        </p:spPr>
      </p:pic>
      <p:pic>
        <p:nvPicPr>
          <p:cNvPr id="14" name="Picture 13">
            <a:extLst>
              <a:ext uri="{FF2B5EF4-FFF2-40B4-BE49-F238E27FC236}">
                <a16:creationId xmlns:a16="http://schemas.microsoft.com/office/drawing/2014/main" id="{896BDEEB-2446-65D6-7F06-26302E65C954}"/>
              </a:ext>
            </a:extLst>
          </p:cNvPr>
          <p:cNvPicPr>
            <a:picLocks noChangeAspect="1"/>
          </p:cNvPicPr>
          <p:nvPr/>
        </p:nvPicPr>
        <p:blipFill>
          <a:blip r:embed="rId12"/>
          <a:stretch>
            <a:fillRect/>
          </a:stretch>
        </p:blipFill>
        <p:spPr>
          <a:xfrm>
            <a:off x="6761430" y="5468793"/>
            <a:ext cx="713125" cy="1116097"/>
          </a:xfrm>
          <a:prstGeom prst="rect">
            <a:avLst/>
          </a:prstGeom>
        </p:spPr>
      </p:pic>
      <p:pic>
        <p:nvPicPr>
          <p:cNvPr id="15" name="Picture 14">
            <a:extLst>
              <a:ext uri="{FF2B5EF4-FFF2-40B4-BE49-F238E27FC236}">
                <a16:creationId xmlns:a16="http://schemas.microsoft.com/office/drawing/2014/main" id="{905B12B5-4019-3855-526E-C9271255C7BE}"/>
              </a:ext>
            </a:extLst>
          </p:cNvPr>
          <p:cNvPicPr>
            <a:picLocks noChangeAspect="1"/>
          </p:cNvPicPr>
          <p:nvPr/>
        </p:nvPicPr>
        <p:blipFill>
          <a:blip r:embed="rId13"/>
          <a:stretch>
            <a:fillRect/>
          </a:stretch>
        </p:blipFill>
        <p:spPr>
          <a:xfrm>
            <a:off x="7600953" y="5468720"/>
            <a:ext cx="650336" cy="995361"/>
          </a:xfrm>
          <a:prstGeom prst="rect">
            <a:avLst/>
          </a:prstGeom>
        </p:spPr>
      </p:pic>
      <p:pic>
        <p:nvPicPr>
          <p:cNvPr id="1028" name="Picture 4" descr="See the source image">
            <a:extLst>
              <a:ext uri="{FF2B5EF4-FFF2-40B4-BE49-F238E27FC236}">
                <a16:creationId xmlns:a16="http://schemas.microsoft.com/office/drawing/2014/main" id="{8A49FBA7-7424-2525-99D6-625531988F8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054686" y="808501"/>
            <a:ext cx="3945110" cy="246743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Animated Halloween Skeleton">
            <a:extLst>
              <a:ext uri="{FF2B5EF4-FFF2-40B4-BE49-F238E27FC236}">
                <a16:creationId xmlns:a16="http://schemas.microsoft.com/office/drawing/2014/main" id="{2877189E-3497-8A4E-742E-E13EB36EF2D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455394" y="5200072"/>
            <a:ext cx="1156855" cy="137903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ee the source image">
            <a:extLst>
              <a:ext uri="{FF2B5EF4-FFF2-40B4-BE49-F238E27FC236}">
                <a16:creationId xmlns:a16="http://schemas.microsoft.com/office/drawing/2014/main" id="{33E2151F-2406-1C34-676C-E254AF28619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50696" y="3951032"/>
            <a:ext cx="1045363" cy="78473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Animated Moving Halloween">
            <a:extLst>
              <a:ext uri="{FF2B5EF4-FFF2-40B4-BE49-F238E27FC236}">
                <a16:creationId xmlns:a16="http://schemas.microsoft.com/office/drawing/2014/main" id="{4DB7EA09-C3A1-6E4F-B8E8-83662ABB0B3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269598" y="3951032"/>
            <a:ext cx="1005384" cy="90034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mage result for Animated Moving Halloween">
            <a:extLst>
              <a:ext uri="{FF2B5EF4-FFF2-40B4-BE49-F238E27FC236}">
                <a16:creationId xmlns:a16="http://schemas.microsoft.com/office/drawing/2014/main" id="{146FD7FB-FDC1-AAA5-808F-DC098DC5A13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524244" y="3947991"/>
            <a:ext cx="1895756" cy="90034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Image result for Animated Moving Halloween">
            <a:extLst>
              <a:ext uri="{FF2B5EF4-FFF2-40B4-BE49-F238E27FC236}">
                <a16:creationId xmlns:a16="http://schemas.microsoft.com/office/drawing/2014/main" id="{7BA681ED-AB3A-9F68-D94A-AED1377FCED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761430" y="4215462"/>
            <a:ext cx="1276414" cy="90812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Animated Moving Halloween">
            <a:extLst>
              <a:ext uri="{FF2B5EF4-FFF2-40B4-BE49-F238E27FC236}">
                <a16:creationId xmlns:a16="http://schemas.microsoft.com/office/drawing/2014/main" id="{EBA41A52-9823-3651-0618-022C6FA2A8FE}"/>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251289" y="4010494"/>
            <a:ext cx="1379730" cy="85710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See the source image">
            <a:extLst>
              <a:ext uri="{FF2B5EF4-FFF2-40B4-BE49-F238E27FC236}">
                <a16:creationId xmlns:a16="http://schemas.microsoft.com/office/drawing/2014/main" id="{7A468849-074D-9302-FD1C-0038750F537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193269" y="1037176"/>
            <a:ext cx="327625" cy="26210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alloween Wallpaper GIF - Halloween Wallpaper GIFs">
            <a:extLst>
              <a:ext uri="{FF2B5EF4-FFF2-40B4-BE49-F238E27FC236}">
                <a16:creationId xmlns:a16="http://schemas.microsoft.com/office/drawing/2014/main" id="{456459B8-90FA-9EC5-995D-397B153E0462}"/>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36617" y="2394775"/>
            <a:ext cx="626985" cy="1137155"/>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Pumpkins Halloween GIF - Pumpkins Halloween GIFs">
            <a:extLst>
              <a:ext uri="{FF2B5EF4-FFF2-40B4-BE49-F238E27FC236}">
                <a16:creationId xmlns:a16="http://schemas.microsoft.com/office/drawing/2014/main" id="{89B071D8-7430-D223-3343-1D8E2693B21B}"/>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435194" y="2551576"/>
            <a:ext cx="1360865" cy="900344"/>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Smile Halloween Party GIF - Smile Halloween Party GIFs">
            <a:extLst>
              <a:ext uri="{FF2B5EF4-FFF2-40B4-BE49-F238E27FC236}">
                <a16:creationId xmlns:a16="http://schemas.microsoft.com/office/drawing/2014/main" id="{8FBB3A8E-5D40-56CE-6FF1-EE7EFE661D42}"/>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1665420" y="4215462"/>
            <a:ext cx="361482" cy="602012"/>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Skeleton Dancing GIF - Skeleton Dancing Band GIFs">
            <a:extLst>
              <a:ext uri="{FF2B5EF4-FFF2-40B4-BE49-F238E27FC236}">
                <a16:creationId xmlns:a16="http://schemas.microsoft.com/office/drawing/2014/main" id="{31524844-C92A-5D49-01B6-D30E7318087C}"/>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0139059" y="4115463"/>
            <a:ext cx="770466" cy="565399"/>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Image result for Bloody PFP GIF">
            <a:extLst>
              <a:ext uri="{FF2B5EF4-FFF2-40B4-BE49-F238E27FC236}">
                <a16:creationId xmlns:a16="http://schemas.microsoft.com/office/drawing/2014/main" id="{1AB58D05-025D-2CA4-F2B2-A282F05D71DB}"/>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0724874" y="3162629"/>
            <a:ext cx="1045364" cy="804126"/>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Image result for Bloody PFP GIF">
            <a:extLst>
              <a:ext uri="{FF2B5EF4-FFF2-40B4-BE49-F238E27FC236}">
                <a16:creationId xmlns:a16="http://schemas.microsoft.com/office/drawing/2014/main" id="{D9A1B6A4-51B4-798C-1F1D-8545E71269F0}"/>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599882" y="2487068"/>
            <a:ext cx="1543334" cy="1240178"/>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See the source image">
            <a:extLst>
              <a:ext uri="{FF2B5EF4-FFF2-40B4-BE49-F238E27FC236}">
                <a16:creationId xmlns:a16="http://schemas.microsoft.com/office/drawing/2014/main" id="{B992DA5E-6264-A6DA-D3C3-7E84512DDF69}"/>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251156" y="3001748"/>
            <a:ext cx="949449" cy="712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2056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1026">
            <a:extLst>
              <a:ext uri="{FF2B5EF4-FFF2-40B4-BE49-F238E27FC236}">
                <a16:creationId xmlns:a16="http://schemas.microsoft.com/office/drawing/2014/main" id="{19F1B420-F8C8-428E-D444-6BD4BA324569}"/>
              </a:ext>
            </a:extLst>
          </p:cNvPr>
          <p:cNvSpPr>
            <a:spLocks noGrp="1" noChangeArrowheads="1"/>
          </p:cNvSpPr>
          <p:nvPr>
            <p:ph type="title"/>
          </p:nvPr>
        </p:nvSpPr>
        <p:spPr>
          <a:xfrm>
            <a:off x="599872" y="374515"/>
            <a:ext cx="10769600" cy="914400"/>
          </a:xfrm>
        </p:spPr>
        <p:txBody>
          <a:bodyPr>
            <a:normAutofit fontScale="90000"/>
          </a:bodyPr>
          <a:lstStyle/>
          <a:p>
            <a:pPr algn="ctr"/>
            <a:r>
              <a:rPr lang="en-US" altLang="en-US" dirty="0"/>
              <a:t>Electricity 010</a:t>
            </a:r>
          </a:p>
        </p:txBody>
      </p:sp>
      <p:sp>
        <p:nvSpPr>
          <p:cNvPr id="294916" name="Rectangle 1028">
            <a:extLst>
              <a:ext uri="{FF2B5EF4-FFF2-40B4-BE49-F238E27FC236}">
                <a16:creationId xmlns:a16="http://schemas.microsoft.com/office/drawing/2014/main" id="{AF6B02ED-C21F-B923-5BE5-239391B6D00A}"/>
              </a:ext>
            </a:extLst>
          </p:cNvPr>
          <p:cNvSpPr>
            <a:spLocks noGrp="1" noChangeArrowheads="1"/>
          </p:cNvSpPr>
          <p:nvPr>
            <p:ph type="body" sz="half" idx="2"/>
          </p:nvPr>
        </p:nvSpPr>
        <p:spPr>
          <a:xfrm>
            <a:off x="5612860" y="1873697"/>
            <a:ext cx="6491592" cy="4495800"/>
          </a:xfrm>
        </p:spPr>
        <p:txBody>
          <a:bodyPr anchor="t">
            <a:normAutofit/>
          </a:bodyPr>
          <a:lstStyle/>
          <a:p>
            <a:pPr marL="0" indent="0"/>
            <a:r>
              <a:rPr lang="en-US" altLang="en-US" sz="3600" dirty="0"/>
              <a:t>At the Power Generating Station there is a large</a:t>
            </a:r>
          </a:p>
          <a:p>
            <a:pPr marL="0" indent="0" algn="ctr"/>
            <a:r>
              <a:rPr lang="en-US" altLang="en-US" sz="3600" b="1" dirty="0"/>
              <a:t>GROUNDING GRID</a:t>
            </a:r>
          </a:p>
          <a:p>
            <a:pPr marL="0" indent="0"/>
            <a:r>
              <a:rPr lang="en-US" altLang="en-US" sz="3600" dirty="0"/>
              <a:t>This is for the return  </a:t>
            </a:r>
          </a:p>
          <a:p>
            <a:pPr marL="0" indent="0"/>
            <a:r>
              <a:rPr lang="en-US" altLang="en-US" sz="3600" dirty="0"/>
              <a:t>       </a:t>
            </a:r>
            <a:r>
              <a:rPr lang="en-US" altLang="en-US" sz="3600" b="1" dirty="0"/>
              <a:t>EARTH GROUND</a:t>
            </a:r>
          </a:p>
        </p:txBody>
      </p:sp>
      <p:pic>
        <p:nvPicPr>
          <p:cNvPr id="294917" name="Picture 1029">
            <a:extLst>
              <a:ext uri="{FF2B5EF4-FFF2-40B4-BE49-F238E27FC236}">
                <a16:creationId xmlns:a16="http://schemas.microsoft.com/office/drawing/2014/main" id="{9FE1C8FB-398C-0B55-EF8D-A50240998DA7}"/>
              </a:ext>
            </a:extLst>
          </p:cNvPr>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a:stretch>
            <a:fillRect/>
          </a:stretch>
        </p:blipFill>
        <p:spPr>
          <a:xfrm>
            <a:off x="87548" y="1661621"/>
            <a:ext cx="5262600" cy="506019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a:extLst>
              <a:ext uri="{FF2B5EF4-FFF2-40B4-BE49-F238E27FC236}">
                <a16:creationId xmlns:a16="http://schemas.microsoft.com/office/drawing/2014/main" id="{9DAF7148-9234-CFD1-E9E1-E70ED3B8CBDB}"/>
              </a:ext>
            </a:extLst>
          </p:cNvPr>
          <p:cNvSpPr>
            <a:spLocks noGrp="1" noChangeArrowheads="1"/>
          </p:cNvSpPr>
          <p:nvPr>
            <p:ph type="title"/>
          </p:nvPr>
        </p:nvSpPr>
        <p:spPr>
          <a:xfrm>
            <a:off x="609600" y="539885"/>
            <a:ext cx="10769600" cy="914400"/>
          </a:xfrm>
        </p:spPr>
        <p:txBody>
          <a:bodyPr>
            <a:normAutofit fontScale="90000"/>
          </a:bodyPr>
          <a:lstStyle/>
          <a:p>
            <a:pPr algn="ctr"/>
            <a:r>
              <a:rPr lang="en-US" altLang="en-US" dirty="0"/>
              <a:t>Electricity 010</a:t>
            </a:r>
            <a:br>
              <a:rPr lang="en-US" altLang="en-US" dirty="0"/>
            </a:br>
            <a:r>
              <a:rPr lang="en-US" altLang="en-US" dirty="0"/>
              <a:t>Rule #1</a:t>
            </a:r>
          </a:p>
        </p:txBody>
      </p:sp>
      <p:sp>
        <p:nvSpPr>
          <p:cNvPr id="292868" name="Rectangle 4">
            <a:extLst>
              <a:ext uri="{FF2B5EF4-FFF2-40B4-BE49-F238E27FC236}">
                <a16:creationId xmlns:a16="http://schemas.microsoft.com/office/drawing/2014/main" id="{47EE854F-A2F5-2884-649F-92E5BDD1D248}"/>
              </a:ext>
            </a:extLst>
          </p:cNvPr>
          <p:cNvSpPr>
            <a:spLocks noGrp="1" noChangeArrowheads="1"/>
          </p:cNvSpPr>
          <p:nvPr>
            <p:ph type="body" sz="half" idx="2"/>
          </p:nvPr>
        </p:nvSpPr>
        <p:spPr>
          <a:xfrm>
            <a:off x="6096000" y="1905000"/>
            <a:ext cx="5976026" cy="4495800"/>
          </a:xfrm>
        </p:spPr>
        <p:txBody>
          <a:bodyPr>
            <a:normAutofit/>
          </a:bodyPr>
          <a:lstStyle/>
          <a:p>
            <a:pPr marL="0" indent="0"/>
            <a:r>
              <a:rPr lang="en-US" altLang="en-US" sz="3200" b="1" dirty="0"/>
              <a:t>Electricity will always follow the path of least resistance to ground</a:t>
            </a:r>
          </a:p>
          <a:p>
            <a:pPr marL="0" indent="0"/>
            <a:r>
              <a:rPr lang="en-US" altLang="en-US" sz="3200" b="1" dirty="0"/>
              <a:t>Electricity will always travel from a higher resistance (ground state) to a lower resistance (ground state)</a:t>
            </a:r>
          </a:p>
        </p:txBody>
      </p:sp>
      <p:pic>
        <p:nvPicPr>
          <p:cNvPr id="292869" name="Picture 5">
            <a:extLst>
              <a:ext uri="{FF2B5EF4-FFF2-40B4-BE49-F238E27FC236}">
                <a16:creationId xmlns:a16="http://schemas.microsoft.com/office/drawing/2014/main" id="{CACE4E5E-37F8-35A8-C9C1-E053523CD103}"/>
              </a:ext>
            </a:extLst>
          </p:cNvPr>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34588" y="2063884"/>
            <a:ext cx="5782553" cy="433691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1026">
            <a:extLst>
              <a:ext uri="{FF2B5EF4-FFF2-40B4-BE49-F238E27FC236}">
                <a16:creationId xmlns:a16="http://schemas.microsoft.com/office/drawing/2014/main" id="{CFA20288-2A5A-C832-07B6-53C1217605C2}"/>
              </a:ext>
            </a:extLst>
          </p:cNvPr>
          <p:cNvSpPr>
            <a:spLocks noGrp="1" noChangeArrowheads="1"/>
          </p:cNvSpPr>
          <p:nvPr>
            <p:ph type="title"/>
          </p:nvPr>
        </p:nvSpPr>
        <p:spPr>
          <a:xfrm>
            <a:off x="3071681" y="255172"/>
            <a:ext cx="6048638" cy="914400"/>
          </a:xfrm>
        </p:spPr>
        <p:txBody>
          <a:bodyPr>
            <a:normAutofit fontScale="90000"/>
          </a:bodyPr>
          <a:lstStyle/>
          <a:p>
            <a:pPr algn="ctr"/>
            <a:r>
              <a:rPr lang="en-US" altLang="en-US" dirty="0"/>
              <a:t>Electricity 010</a:t>
            </a:r>
          </a:p>
        </p:txBody>
      </p:sp>
      <p:sp>
        <p:nvSpPr>
          <p:cNvPr id="293891" name="Rectangle 1027">
            <a:extLst>
              <a:ext uri="{FF2B5EF4-FFF2-40B4-BE49-F238E27FC236}">
                <a16:creationId xmlns:a16="http://schemas.microsoft.com/office/drawing/2014/main" id="{2144CB56-37CD-04CA-FF6C-56C6B34B4368}"/>
              </a:ext>
            </a:extLst>
          </p:cNvPr>
          <p:cNvSpPr>
            <a:spLocks noGrp="1" noChangeArrowheads="1"/>
          </p:cNvSpPr>
          <p:nvPr>
            <p:ph type="body" sz="half" idx="1"/>
          </p:nvPr>
        </p:nvSpPr>
        <p:spPr>
          <a:xfrm>
            <a:off x="249467" y="1357009"/>
            <a:ext cx="11693066" cy="4679816"/>
          </a:xfrm>
        </p:spPr>
        <p:txBody>
          <a:bodyPr anchor="t">
            <a:noAutofit/>
          </a:bodyPr>
          <a:lstStyle/>
          <a:p>
            <a:pPr marL="0" indent="0">
              <a:buNone/>
            </a:pPr>
            <a:r>
              <a:rPr lang="en-US" altLang="en-US" sz="3600" b="1" dirty="0"/>
              <a:t>To Complete the Circuit back to the Power Plant</a:t>
            </a:r>
          </a:p>
          <a:p>
            <a:pPr marL="0" indent="0">
              <a:buNone/>
            </a:pPr>
            <a:r>
              <a:rPr lang="en-US" altLang="en-US" sz="3600" b="1" dirty="0"/>
              <a:t>The House Ground</a:t>
            </a:r>
          </a:p>
          <a:p>
            <a:pPr marL="0" indent="0">
              <a:buNone/>
            </a:pPr>
            <a:r>
              <a:rPr lang="en-US" altLang="en-US" sz="3600" b="1" dirty="0"/>
              <a:t>Completes the Connection</a:t>
            </a:r>
          </a:p>
          <a:p>
            <a:pPr marL="0" indent="0">
              <a:buNone/>
            </a:pPr>
            <a:r>
              <a:rPr lang="en-US" altLang="en-US" sz="3600" b="1" dirty="0"/>
              <a:t>If You Do Not Have a</a:t>
            </a:r>
          </a:p>
          <a:p>
            <a:pPr marL="0" indent="0">
              <a:buNone/>
            </a:pPr>
            <a:r>
              <a:rPr lang="en-US" altLang="en-US" sz="3600" b="1" dirty="0"/>
              <a:t>Ground The Electronics in </a:t>
            </a:r>
          </a:p>
          <a:p>
            <a:pPr marL="0" indent="0">
              <a:buNone/>
            </a:pPr>
            <a:r>
              <a:rPr lang="en-US" altLang="en-US" sz="3600" b="1" dirty="0"/>
              <a:t>The House Will Not Work</a:t>
            </a:r>
          </a:p>
        </p:txBody>
      </p:sp>
      <p:sp>
        <p:nvSpPr>
          <p:cNvPr id="2" name="Rectangle 1">
            <a:extLst>
              <a:ext uri="{FF2B5EF4-FFF2-40B4-BE49-F238E27FC236}">
                <a16:creationId xmlns:a16="http://schemas.microsoft.com/office/drawing/2014/main" id="{25460E26-DFBA-A19E-EB99-D41DBB893A75}"/>
              </a:ext>
            </a:extLst>
          </p:cNvPr>
          <p:cNvSpPr/>
          <p:nvPr/>
        </p:nvSpPr>
        <p:spPr>
          <a:xfrm>
            <a:off x="6201593" y="2242838"/>
            <a:ext cx="5937114" cy="419262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grpSp>
        <p:nvGrpSpPr>
          <p:cNvPr id="4" name="Group 3">
            <a:extLst>
              <a:ext uri="{FF2B5EF4-FFF2-40B4-BE49-F238E27FC236}">
                <a16:creationId xmlns:a16="http://schemas.microsoft.com/office/drawing/2014/main" id="{14ABF83F-221E-A612-9DBD-848882666C54}"/>
              </a:ext>
            </a:extLst>
          </p:cNvPr>
          <p:cNvGrpSpPr/>
          <p:nvPr/>
        </p:nvGrpSpPr>
        <p:grpSpPr>
          <a:xfrm>
            <a:off x="6201593" y="2356333"/>
            <a:ext cx="5937114" cy="4079126"/>
            <a:chOff x="1469874" y="1779829"/>
            <a:chExt cx="5107437" cy="3624839"/>
          </a:xfrm>
        </p:grpSpPr>
        <p:pic>
          <p:nvPicPr>
            <p:cNvPr id="293893" name="Picture 1029">
              <a:extLst>
                <a:ext uri="{FF2B5EF4-FFF2-40B4-BE49-F238E27FC236}">
                  <a16:creationId xmlns:a16="http://schemas.microsoft.com/office/drawing/2014/main" id="{034379A8-F660-A76B-3876-1854EF2F2D40}"/>
                </a:ext>
              </a:extLst>
            </p:cNvPr>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1469874" y="1779829"/>
              <a:ext cx="5107437" cy="362483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Arrow: Bent 2">
              <a:extLst>
                <a:ext uri="{FF2B5EF4-FFF2-40B4-BE49-F238E27FC236}">
                  <a16:creationId xmlns:a16="http://schemas.microsoft.com/office/drawing/2014/main" id="{B01B42F1-6500-13B8-4C4E-E0289A88DFE2}"/>
                </a:ext>
              </a:extLst>
            </p:cNvPr>
            <p:cNvSpPr/>
            <p:nvPr/>
          </p:nvSpPr>
          <p:spPr>
            <a:xfrm rot="5400000" flipH="1">
              <a:off x="4758449" y="3694715"/>
              <a:ext cx="1329114" cy="1245142"/>
            </a:xfrm>
            <a:prstGeom prst="bentArrow">
              <a:avLst>
                <a:gd name="adj1" fmla="val 12500"/>
                <a:gd name="adj2" fmla="val 22911"/>
                <a:gd name="adj3" fmla="val 17969"/>
                <a:gd name="adj4" fmla="val 4375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Tree>
    <p:extLst>
      <p:ext uri="{BB962C8B-B14F-4D97-AF65-F5344CB8AC3E}">
        <p14:creationId xmlns:p14="http://schemas.microsoft.com/office/powerpoint/2010/main" val="10608935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3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175097" y="1913067"/>
            <a:ext cx="7314671" cy="4682286"/>
          </a:xfrm>
        </p:spPr>
        <p:txBody>
          <a:bodyPr>
            <a:normAutofit/>
          </a:bodyPr>
          <a:lstStyle/>
          <a:p>
            <a:pPr marL="482600" indent="-457200">
              <a:buClr>
                <a:schemeClr val="accent1">
                  <a:lumMod val="50000"/>
                </a:schemeClr>
              </a:buClr>
              <a:buFont typeface="Arial" panose="020B0604020202020204" pitchFamily="34" charset="0"/>
              <a:buChar char="•"/>
            </a:pPr>
            <a:r>
              <a:rPr lang="en-US" sz="3200" b="1" dirty="0">
                <a:solidFill>
                  <a:schemeClr val="bg1"/>
                </a:solidFill>
              </a:rPr>
              <a:t>MGN to Vertical Ground</a:t>
            </a:r>
          </a:p>
          <a:p>
            <a:pPr marL="482600" indent="-457200">
              <a:buClr>
                <a:schemeClr val="accent1">
                  <a:lumMod val="50000"/>
                </a:schemeClr>
              </a:buClr>
              <a:buFont typeface="Arial" panose="020B0604020202020204" pitchFamily="34" charset="0"/>
              <a:buChar char="•"/>
            </a:pPr>
            <a:endParaRPr lang="en-US" sz="900" b="1" dirty="0">
              <a:solidFill>
                <a:schemeClr val="bg1"/>
              </a:solidFill>
            </a:endParaRPr>
          </a:p>
          <a:p>
            <a:pPr marL="482600" indent="-457200">
              <a:buClr>
                <a:schemeClr val="accent1">
                  <a:lumMod val="50000"/>
                </a:schemeClr>
              </a:buClr>
              <a:buFont typeface="Arial" panose="020B0604020202020204" pitchFamily="34" charset="0"/>
              <a:buChar char="•"/>
            </a:pPr>
            <a:r>
              <a:rPr lang="en-US" sz="3200" b="1" dirty="0">
                <a:solidFill>
                  <a:schemeClr val="bg1"/>
                </a:solidFill>
              </a:rPr>
              <a:t>Provides a Low Impedance Path for Stray Current</a:t>
            </a:r>
          </a:p>
          <a:p>
            <a:pPr marL="482600" indent="-457200">
              <a:buClr>
                <a:schemeClr val="accent1">
                  <a:lumMod val="50000"/>
                </a:schemeClr>
              </a:buClr>
              <a:buFont typeface="Arial" panose="020B0604020202020204" pitchFamily="34" charset="0"/>
              <a:buChar char="•"/>
            </a:pPr>
            <a:endParaRPr lang="en-US" sz="800" b="1" dirty="0">
              <a:solidFill>
                <a:schemeClr val="bg1"/>
              </a:solidFill>
            </a:endParaRPr>
          </a:p>
          <a:p>
            <a:pPr marL="482600" indent="-457200">
              <a:buClr>
                <a:schemeClr val="accent1">
                  <a:lumMod val="50000"/>
                </a:schemeClr>
              </a:buClr>
              <a:buFont typeface="Arial" panose="020B0604020202020204" pitchFamily="34" charset="0"/>
              <a:buChar char="•"/>
            </a:pPr>
            <a:r>
              <a:rPr lang="en-US" sz="3200" b="1" dirty="0">
                <a:solidFill>
                  <a:schemeClr val="bg1"/>
                </a:solidFill>
              </a:rPr>
              <a:t>MGN Absorbs the Unbalanced Energy Between the 3 Phases</a:t>
            </a:r>
          </a:p>
          <a:p>
            <a:pPr marL="482600" indent="-457200">
              <a:buClr>
                <a:schemeClr val="accent1">
                  <a:lumMod val="50000"/>
                </a:schemeClr>
              </a:buClr>
              <a:buFont typeface="Arial" panose="020B0604020202020204" pitchFamily="34" charset="0"/>
              <a:buChar char="•"/>
            </a:pPr>
            <a:endParaRPr lang="en-US" sz="800" b="1" dirty="0">
              <a:solidFill>
                <a:schemeClr val="bg1"/>
              </a:solidFill>
            </a:endParaRPr>
          </a:p>
          <a:p>
            <a:pPr marL="482600" indent="-457200">
              <a:buClr>
                <a:schemeClr val="accent1">
                  <a:lumMod val="50000"/>
                </a:schemeClr>
              </a:buClr>
              <a:buFont typeface="Arial" panose="020B0604020202020204" pitchFamily="34" charset="0"/>
              <a:buChar char="•"/>
            </a:pPr>
            <a:r>
              <a:rPr lang="en-US" sz="3200" b="1" dirty="0">
                <a:solidFill>
                  <a:schemeClr val="bg1"/>
                </a:solidFill>
              </a:rPr>
              <a:t>Stray Current is Dispersed to Ground</a:t>
            </a:r>
          </a:p>
          <a:p>
            <a:pPr marL="482600" indent="-457200">
              <a:buClr>
                <a:schemeClr val="accent1">
                  <a:lumMod val="50000"/>
                </a:schemeClr>
              </a:buClr>
              <a:buFont typeface="Arial" panose="020B0604020202020204" pitchFamily="34" charset="0"/>
              <a:buChar char="•"/>
            </a:pPr>
            <a:endParaRPr lang="en-US" dirty="0"/>
          </a:p>
          <a:p>
            <a:pPr marL="482600" indent="-457200">
              <a:buClr>
                <a:schemeClr val="accent1">
                  <a:lumMod val="50000"/>
                </a:schemeClr>
              </a:buClr>
              <a:buFont typeface="Arial" panose="020B0604020202020204" pitchFamily="34" charset="0"/>
              <a:buChar char="•"/>
            </a:pPr>
            <a:endParaRPr lang="en-US" dirty="0"/>
          </a:p>
        </p:txBody>
      </p:sp>
      <p:sp>
        <p:nvSpPr>
          <p:cNvPr id="3" name="Title 2"/>
          <p:cNvSpPr>
            <a:spLocks noGrp="1"/>
          </p:cNvSpPr>
          <p:nvPr>
            <p:ph type="title"/>
          </p:nvPr>
        </p:nvSpPr>
        <p:spPr/>
        <p:txBody>
          <a:bodyPr/>
          <a:lstStyle/>
          <a:p>
            <a:r>
              <a:rPr lang="en-US" dirty="0"/>
              <a:t>Electrical safety</a:t>
            </a:r>
          </a:p>
        </p:txBody>
      </p:sp>
      <p:sp>
        <p:nvSpPr>
          <p:cNvPr id="7" name="TextBox 6"/>
          <p:cNvSpPr txBox="1"/>
          <p:nvPr/>
        </p:nvSpPr>
        <p:spPr>
          <a:xfrm>
            <a:off x="4899999" y="803506"/>
            <a:ext cx="2392001" cy="584775"/>
          </a:xfrm>
          <a:prstGeom prst="rect">
            <a:avLst/>
          </a:prstGeom>
          <a:solidFill>
            <a:srgbClr val="FFFF00"/>
          </a:solidFill>
        </p:spPr>
        <p:txBody>
          <a:bodyPr wrap="none" rtlCol="0">
            <a:spAutoFit/>
          </a:bodyPr>
          <a:lstStyle/>
          <a:p>
            <a:r>
              <a:rPr lang="en-US" sz="3200" b="1" dirty="0">
                <a:solidFill>
                  <a:schemeClr val="accent2">
                    <a:lumMod val="75000"/>
                  </a:schemeClr>
                </a:solidFill>
                <a:latin typeface="Calibri" panose="020F0502020204030204" pitchFamily="34" charset="0"/>
              </a:rPr>
              <a:t>GROUNDING</a:t>
            </a:r>
          </a:p>
        </p:txBody>
      </p:sp>
      <p:grpSp>
        <p:nvGrpSpPr>
          <p:cNvPr id="8" name="Group 7">
            <a:extLst>
              <a:ext uri="{FF2B5EF4-FFF2-40B4-BE49-F238E27FC236}">
                <a16:creationId xmlns:a16="http://schemas.microsoft.com/office/drawing/2014/main" id="{CB05D339-8557-4AF1-7400-B250C433BA79}"/>
              </a:ext>
            </a:extLst>
          </p:cNvPr>
          <p:cNvGrpSpPr/>
          <p:nvPr/>
        </p:nvGrpSpPr>
        <p:grpSpPr>
          <a:xfrm>
            <a:off x="7733491" y="728420"/>
            <a:ext cx="4035588" cy="5690681"/>
            <a:chOff x="7787894" y="1036895"/>
            <a:chExt cx="3475345" cy="5461182"/>
          </a:xfrm>
        </p:grpSpPr>
        <p:sp>
          <p:nvSpPr>
            <p:cNvPr id="6" name="Rectangle 5">
              <a:extLst>
                <a:ext uri="{FF2B5EF4-FFF2-40B4-BE49-F238E27FC236}">
                  <a16:creationId xmlns:a16="http://schemas.microsoft.com/office/drawing/2014/main" id="{B078F493-B4F8-6DD6-C0A0-7F8C062F6279}"/>
                </a:ext>
              </a:extLst>
            </p:cNvPr>
            <p:cNvSpPr/>
            <p:nvPr/>
          </p:nvSpPr>
          <p:spPr>
            <a:xfrm>
              <a:off x="7787894" y="1036895"/>
              <a:ext cx="3272455" cy="546118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a:srcRect t="68702"/>
            <a:stretch/>
          </p:blipFill>
          <p:spPr>
            <a:xfrm>
              <a:off x="7787894" y="4724159"/>
              <a:ext cx="3475345" cy="1601995"/>
            </a:xfrm>
            <a:prstGeom prst="rect">
              <a:avLst/>
            </a:prstGeom>
          </p:spPr>
        </p:pic>
        <p:pic>
          <p:nvPicPr>
            <p:cNvPr id="5" name="Picture 4"/>
            <p:cNvPicPr>
              <a:picLocks noChangeAspect="1"/>
            </p:cNvPicPr>
            <p:nvPr/>
          </p:nvPicPr>
          <p:blipFill rotWithShape="1">
            <a:blip r:embed="rId4"/>
            <a:srcRect b="7970"/>
            <a:stretch/>
          </p:blipFill>
          <p:spPr>
            <a:xfrm>
              <a:off x="7918818" y="1108953"/>
              <a:ext cx="2931643" cy="3763960"/>
            </a:xfrm>
            <a:prstGeom prst="rect">
              <a:avLst/>
            </a:prstGeom>
          </p:spPr>
        </p:pic>
      </p:grpSp>
    </p:spTree>
    <p:extLst>
      <p:ext uri="{BB962C8B-B14F-4D97-AF65-F5344CB8AC3E}">
        <p14:creationId xmlns:p14="http://schemas.microsoft.com/office/powerpoint/2010/main" val="28664100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7816" y="1272868"/>
            <a:ext cx="7305671" cy="5257800"/>
          </a:xfrm>
        </p:spPr>
        <p:txBody>
          <a:bodyPr>
            <a:normAutofit/>
          </a:bodyPr>
          <a:lstStyle/>
          <a:p>
            <a:pPr marL="482600" indent="-457200">
              <a:buClr>
                <a:schemeClr val="accent1">
                  <a:lumMod val="50000"/>
                </a:schemeClr>
              </a:buClr>
              <a:buFont typeface="Arial" panose="020B0604020202020204" pitchFamily="34" charset="0"/>
              <a:buChar char="•"/>
            </a:pPr>
            <a:r>
              <a:rPr lang="en-US" b="1" dirty="0">
                <a:solidFill>
                  <a:schemeClr val="bg1"/>
                </a:solidFill>
              </a:rPr>
              <a:t>Always Use a Non-Contact Voltage Detector</a:t>
            </a:r>
          </a:p>
          <a:p>
            <a:pPr marL="482600" indent="-457200">
              <a:buClr>
                <a:schemeClr val="accent1">
                  <a:lumMod val="50000"/>
                </a:schemeClr>
              </a:buClr>
              <a:buFont typeface="Arial" panose="020B0604020202020204" pitchFamily="34" charset="0"/>
              <a:buChar char="•"/>
            </a:pPr>
            <a:endParaRPr lang="en-US" sz="1200" b="1" dirty="0">
              <a:solidFill>
                <a:schemeClr val="bg1"/>
              </a:solidFill>
            </a:endParaRPr>
          </a:p>
          <a:p>
            <a:pPr marL="482600" indent="-457200">
              <a:buClr>
                <a:schemeClr val="accent1">
                  <a:lumMod val="50000"/>
                </a:schemeClr>
              </a:buClr>
              <a:buFont typeface="Arial" panose="020B0604020202020204" pitchFamily="34" charset="0"/>
              <a:buChar char="•"/>
            </a:pPr>
            <a:r>
              <a:rPr lang="en-US" b="1" dirty="0">
                <a:solidFill>
                  <a:schemeClr val="bg1"/>
                </a:solidFill>
              </a:rPr>
              <a:t>You Cannot See Stray Voltage</a:t>
            </a:r>
          </a:p>
          <a:p>
            <a:pPr marL="482600" indent="-457200">
              <a:buClr>
                <a:schemeClr val="accent1">
                  <a:lumMod val="50000"/>
                </a:schemeClr>
              </a:buClr>
              <a:buFont typeface="Arial" panose="020B0604020202020204" pitchFamily="34" charset="0"/>
              <a:buChar char="•"/>
            </a:pPr>
            <a:endParaRPr lang="en-US" sz="1200" b="1" dirty="0">
              <a:solidFill>
                <a:schemeClr val="bg1"/>
              </a:solidFill>
            </a:endParaRPr>
          </a:p>
          <a:p>
            <a:pPr marL="482600" indent="-457200">
              <a:buClr>
                <a:schemeClr val="accent1">
                  <a:lumMod val="50000"/>
                </a:schemeClr>
              </a:buClr>
              <a:buFont typeface="Arial" panose="020B0604020202020204" pitchFamily="34" charset="0"/>
              <a:buChar char="•"/>
            </a:pPr>
            <a:r>
              <a:rPr lang="en-US" b="1" dirty="0">
                <a:solidFill>
                  <a:schemeClr val="bg1"/>
                </a:solidFill>
              </a:rPr>
              <a:t>Know the Type of Detector You are Using</a:t>
            </a:r>
          </a:p>
          <a:p>
            <a:pPr>
              <a:buClr>
                <a:schemeClr val="accent1">
                  <a:lumMod val="50000"/>
                </a:schemeClr>
              </a:buClr>
            </a:pPr>
            <a:r>
              <a:rPr lang="en-US" sz="1200" b="1" dirty="0">
                <a:solidFill>
                  <a:schemeClr val="bg1"/>
                </a:solidFill>
              </a:rPr>
              <a:t> </a:t>
            </a:r>
          </a:p>
          <a:p>
            <a:pPr marL="482600" indent="-457200">
              <a:buClr>
                <a:schemeClr val="accent1">
                  <a:lumMod val="50000"/>
                </a:schemeClr>
              </a:buClr>
              <a:buFont typeface="Arial" panose="020B0604020202020204" pitchFamily="34" charset="0"/>
              <a:buChar char="•"/>
            </a:pPr>
            <a:r>
              <a:rPr lang="en-US" b="1" dirty="0">
                <a:solidFill>
                  <a:schemeClr val="bg1"/>
                </a:solidFill>
              </a:rPr>
              <a:t>Some Will Only Detect the Magnetic Flux in a Closed Circuit</a:t>
            </a:r>
          </a:p>
          <a:p>
            <a:pPr marL="482600" indent="-457200">
              <a:buClr>
                <a:schemeClr val="accent1">
                  <a:lumMod val="50000"/>
                </a:schemeClr>
              </a:buClr>
              <a:buFont typeface="Arial" panose="020B0604020202020204" pitchFamily="34" charset="0"/>
              <a:buChar char="•"/>
            </a:pPr>
            <a:endParaRPr lang="en-US" sz="1200" b="1" dirty="0">
              <a:solidFill>
                <a:schemeClr val="bg1"/>
              </a:solidFill>
            </a:endParaRPr>
          </a:p>
          <a:p>
            <a:pPr marL="482600" indent="-457200">
              <a:buClr>
                <a:schemeClr val="accent1">
                  <a:lumMod val="50000"/>
                </a:schemeClr>
              </a:buClr>
              <a:buFont typeface="Arial" panose="020B0604020202020204" pitchFamily="34" charset="0"/>
              <a:buChar char="•"/>
            </a:pPr>
            <a:r>
              <a:rPr lang="en-US" b="1" dirty="0">
                <a:solidFill>
                  <a:schemeClr val="bg1"/>
                </a:solidFill>
              </a:rPr>
              <a:t>They Will Not Read a Hot Wire if it is Not in Grounded Circuit</a:t>
            </a:r>
          </a:p>
        </p:txBody>
      </p:sp>
      <p:sp>
        <p:nvSpPr>
          <p:cNvPr id="3" name="Title 2"/>
          <p:cNvSpPr>
            <a:spLocks noGrp="1"/>
          </p:cNvSpPr>
          <p:nvPr>
            <p:ph type="title"/>
          </p:nvPr>
        </p:nvSpPr>
        <p:spPr/>
        <p:txBody>
          <a:bodyPr/>
          <a:lstStyle/>
          <a:p>
            <a:r>
              <a:rPr lang="en-US" dirty="0"/>
              <a:t>Electrical safety</a:t>
            </a:r>
          </a:p>
        </p:txBody>
      </p:sp>
      <p:pic>
        <p:nvPicPr>
          <p:cNvPr id="6" name="Content Placeholder 5"/>
          <p:cNvPicPr>
            <a:picLocks noGrp="1" noChangeAspect="1"/>
          </p:cNvPicPr>
          <p:nvPr>
            <p:ph sz="quarter" idx="14"/>
          </p:nvPr>
        </p:nvPicPr>
        <p:blipFill rotWithShape="1">
          <a:blip r:embed="rId2"/>
          <a:srcRect l="29217" r="32191"/>
          <a:stretch/>
        </p:blipFill>
        <p:spPr>
          <a:xfrm>
            <a:off x="10374086" y="1379534"/>
            <a:ext cx="816429" cy="2286198"/>
          </a:xfrm>
          <a:prstGeom prst="rect">
            <a:avLst/>
          </a:prstGeom>
        </p:spPr>
      </p:pic>
      <p:sp>
        <p:nvSpPr>
          <p:cNvPr id="5" name="TextBox 4"/>
          <p:cNvSpPr txBox="1"/>
          <p:nvPr/>
        </p:nvSpPr>
        <p:spPr>
          <a:xfrm>
            <a:off x="3929344" y="688093"/>
            <a:ext cx="4453463" cy="584775"/>
          </a:xfrm>
          <a:prstGeom prst="rect">
            <a:avLst/>
          </a:prstGeom>
          <a:noFill/>
        </p:spPr>
        <p:txBody>
          <a:bodyPr wrap="none" rtlCol="0">
            <a:spAutoFit/>
          </a:bodyPr>
          <a:lstStyle/>
          <a:p>
            <a:r>
              <a:rPr lang="en-US" sz="3200" b="1" dirty="0">
                <a:solidFill>
                  <a:schemeClr val="accent2">
                    <a:lumMod val="75000"/>
                  </a:schemeClr>
                </a:solidFill>
                <a:highlight>
                  <a:srgbClr val="FFFF00"/>
                </a:highlight>
                <a:latin typeface="Calibri" panose="020F0502020204030204" pitchFamily="34" charset="0"/>
              </a:rPr>
              <a:t>Foreign Voltage Detector</a:t>
            </a:r>
          </a:p>
        </p:txBody>
      </p:sp>
      <p:pic>
        <p:nvPicPr>
          <p:cNvPr id="7" name="Picture 6"/>
          <p:cNvPicPr>
            <a:picLocks noChangeAspect="1"/>
          </p:cNvPicPr>
          <p:nvPr/>
        </p:nvPicPr>
        <p:blipFill>
          <a:blip r:embed="rId3"/>
          <a:stretch>
            <a:fillRect/>
          </a:stretch>
        </p:blipFill>
        <p:spPr>
          <a:xfrm>
            <a:off x="8100915" y="1379534"/>
            <a:ext cx="1030313" cy="2139881"/>
          </a:xfrm>
          <a:prstGeom prst="rect">
            <a:avLst/>
          </a:prstGeom>
        </p:spPr>
      </p:pic>
      <p:pic>
        <p:nvPicPr>
          <p:cNvPr id="8" name="Picture 7"/>
          <p:cNvPicPr>
            <a:picLocks noChangeAspect="1"/>
          </p:cNvPicPr>
          <p:nvPr/>
        </p:nvPicPr>
        <p:blipFill rotWithShape="1">
          <a:blip r:embed="rId4"/>
          <a:srcRect l="2473" t="4906" b="2017"/>
          <a:stretch/>
        </p:blipFill>
        <p:spPr>
          <a:xfrm>
            <a:off x="9597268" y="4542816"/>
            <a:ext cx="2253433" cy="1742061"/>
          </a:xfrm>
          <a:prstGeom prst="rect">
            <a:avLst/>
          </a:prstGeom>
        </p:spPr>
      </p:pic>
      <p:pic>
        <p:nvPicPr>
          <p:cNvPr id="9" name="Picture 8"/>
          <p:cNvPicPr>
            <a:picLocks noChangeAspect="1"/>
          </p:cNvPicPr>
          <p:nvPr/>
        </p:nvPicPr>
        <p:blipFill rotWithShape="1">
          <a:blip r:embed="rId5"/>
          <a:srcRect l="30795" r="26006"/>
          <a:stretch/>
        </p:blipFill>
        <p:spPr>
          <a:xfrm rot="19646593">
            <a:off x="7804612" y="4095196"/>
            <a:ext cx="1019234" cy="2700762"/>
          </a:xfrm>
          <a:prstGeom prst="rect">
            <a:avLst/>
          </a:prstGeom>
        </p:spPr>
      </p:pic>
    </p:spTree>
    <p:extLst>
      <p:ext uri="{BB962C8B-B14F-4D97-AF65-F5344CB8AC3E}">
        <p14:creationId xmlns:p14="http://schemas.microsoft.com/office/powerpoint/2010/main" val="2335365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103486-2807-5528-6B06-F70504E17973}"/>
              </a:ext>
            </a:extLst>
          </p:cNvPr>
          <p:cNvPicPr>
            <a:picLocks noChangeAspect="1"/>
          </p:cNvPicPr>
          <p:nvPr/>
        </p:nvPicPr>
        <p:blipFill>
          <a:blip r:embed="rId2"/>
          <a:stretch>
            <a:fillRect/>
          </a:stretch>
        </p:blipFill>
        <p:spPr>
          <a:xfrm>
            <a:off x="261684" y="1928576"/>
            <a:ext cx="6188812" cy="4034479"/>
          </a:xfrm>
          <a:prstGeom prst="rect">
            <a:avLst/>
          </a:prstGeom>
        </p:spPr>
      </p:pic>
      <p:sp>
        <p:nvSpPr>
          <p:cNvPr id="4" name="TextBox 3">
            <a:extLst>
              <a:ext uri="{FF2B5EF4-FFF2-40B4-BE49-F238E27FC236}">
                <a16:creationId xmlns:a16="http://schemas.microsoft.com/office/drawing/2014/main" id="{62039282-B2E9-F5ED-B577-F294BB4A84B7}"/>
              </a:ext>
            </a:extLst>
          </p:cNvPr>
          <p:cNvSpPr txBox="1"/>
          <p:nvPr/>
        </p:nvSpPr>
        <p:spPr>
          <a:xfrm>
            <a:off x="2256184" y="0"/>
            <a:ext cx="8142130" cy="1446550"/>
          </a:xfrm>
          <a:prstGeom prst="rect">
            <a:avLst/>
          </a:prstGeom>
          <a:noFill/>
        </p:spPr>
        <p:txBody>
          <a:bodyPr wrap="square" rtlCol="0">
            <a:spAutoFit/>
          </a:bodyPr>
          <a:lstStyle/>
          <a:p>
            <a:pPr algn="ctr"/>
            <a:r>
              <a:rPr lang="en-US" sz="4400" b="1" dirty="0"/>
              <a:t>Wireless Safety</a:t>
            </a:r>
          </a:p>
          <a:p>
            <a:pPr algn="ctr"/>
            <a:r>
              <a:rPr lang="en-US" sz="4400" b="1" dirty="0"/>
              <a:t>Tower &amp; Site Grounding</a:t>
            </a:r>
          </a:p>
        </p:txBody>
      </p:sp>
      <p:pic>
        <p:nvPicPr>
          <p:cNvPr id="1026" name="Picture 2" descr="Grounding System of Telephone Tower Stock Image - Image of nuts, heavy ...">
            <a:extLst>
              <a:ext uri="{FF2B5EF4-FFF2-40B4-BE49-F238E27FC236}">
                <a16:creationId xmlns:a16="http://schemas.microsoft.com/office/drawing/2014/main" id="{50E62DCF-9727-5115-E4F2-6542EA50D5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510"/>
          <a:stretch/>
        </p:blipFill>
        <p:spPr bwMode="auto">
          <a:xfrm>
            <a:off x="8587409" y="1814500"/>
            <a:ext cx="3287837" cy="25752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Cell Tower Grounding">
            <a:extLst>
              <a:ext uri="{FF2B5EF4-FFF2-40B4-BE49-F238E27FC236}">
                <a16:creationId xmlns:a16="http://schemas.microsoft.com/office/drawing/2014/main" id="{FAC5E35A-E65B-64AC-DE6C-A467EFF321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4770" y="4605412"/>
            <a:ext cx="2168299" cy="197795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0A371D8-9341-BD9B-E7D1-CB833D98C9EE}"/>
              </a:ext>
            </a:extLst>
          </p:cNvPr>
          <p:cNvSpPr txBox="1"/>
          <p:nvPr/>
        </p:nvSpPr>
        <p:spPr>
          <a:xfrm>
            <a:off x="9181474" y="5272391"/>
            <a:ext cx="2433680" cy="954107"/>
          </a:xfrm>
          <a:prstGeom prst="rect">
            <a:avLst/>
          </a:prstGeom>
          <a:noFill/>
        </p:spPr>
        <p:txBody>
          <a:bodyPr wrap="none" rtlCol="0">
            <a:spAutoFit/>
          </a:bodyPr>
          <a:lstStyle/>
          <a:p>
            <a:r>
              <a:rPr lang="en-US" sz="2800" b="1" dirty="0"/>
              <a:t>Phone Tower</a:t>
            </a:r>
          </a:p>
          <a:p>
            <a:r>
              <a:rPr lang="en-US" sz="2800" b="1" dirty="0"/>
              <a:t>BUSS </a:t>
            </a:r>
          </a:p>
        </p:txBody>
      </p:sp>
    </p:spTree>
    <p:extLst>
      <p:ext uri="{BB962C8B-B14F-4D97-AF65-F5344CB8AC3E}">
        <p14:creationId xmlns:p14="http://schemas.microsoft.com/office/powerpoint/2010/main" val="12881558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E8C26F-D254-8E6F-3279-9526EB863E51}"/>
              </a:ext>
            </a:extLst>
          </p:cNvPr>
          <p:cNvPicPr>
            <a:picLocks noChangeAspect="1"/>
          </p:cNvPicPr>
          <p:nvPr/>
        </p:nvPicPr>
        <p:blipFill>
          <a:blip r:embed="rId2"/>
          <a:stretch>
            <a:fillRect/>
          </a:stretch>
        </p:blipFill>
        <p:spPr>
          <a:xfrm>
            <a:off x="6000096" y="3069772"/>
            <a:ext cx="5336151" cy="3646714"/>
          </a:xfrm>
          <a:prstGeom prst="rect">
            <a:avLst/>
          </a:prstGeom>
        </p:spPr>
      </p:pic>
      <p:sp>
        <p:nvSpPr>
          <p:cNvPr id="6" name="Title 5">
            <a:extLst>
              <a:ext uri="{FF2B5EF4-FFF2-40B4-BE49-F238E27FC236}">
                <a16:creationId xmlns:a16="http://schemas.microsoft.com/office/drawing/2014/main" id="{554CA600-13C0-0364-3552-54580CAB88E8}"/>
              </a:ext>
            </a:extLst>
          </p:cNvPr>
          <p:cNvSpPr>
            <a:spLocks noGrp="1"/>
          </p:cNvSpPr>
          <p:nvPr>
            <p:ph type="title"/>
          </p:nvPr>
        </p:nvSpPr>
        <p:spPr>
          <a:xfrm>
            <a:off x="711200" y="141514"/>
            <a:ext cx="10769600" cy="914400"/>
          </a:xfrm>
        </p:spPr>
        <p:txBody>
          <a:bodyPr>
            <a:normAutofit fontScale="90000"/>
          </a:bodyPr>
          <a:lstStyle/>
          <a:p>
            <a:pPr algn="ctr"/>
            <a:r>
              <a:rPr lang="en-US" dirty="0"/>
              <a:t>Wireless Safety</a:t>
            </a:r>
          </a:p>
        </p:txBody>
      </p:sp>
      <p:sp>
        <p:nvSpPr>
          <p:cNvPr id="7" name="Text Placeholder 6">
            <a:extLst>
              <a:ext uri="{FF2B5EF4-FFF2-40B4-BE49-F238E27FC236}">
                <a16:creationId xmlns:a16="http://schemas.microsoft.com/office/drawing/2014/main" id="{274A3B7C-975C-EE0E-C470-28FAEBB6E2A8}"/>
              </a:ext>
            </a:extLst>
          </p:cNvPr>
          <p:cNvSpPr>
            <a:spLocks noGrp="1"/>
          </p:cNvSpPr>
          <p:nvPr>
            <p:ph type="body" sz="half" idx="1"/>
          </p:nvPr>
        </p:nvSpPr>
        <p:spPr>
          <a:xfrm>
            <a:off x="609599" y="1186543"/>
            <a:ext cx="11397343" cy="5214257"/>
          </a:xfrm>
        </p:spPr>
        <p:txBody>
          <a:bodyPr anchor="t">
            <a:normAutofit/>
          </a:bodyPr>
          <a:lstStyle/>
          <a:p>
            <a:r>
              <a:rPr lang="en-US" sz="2800" b="1" dirty="0"/>
              <a:t>Roof top Safety Has Its own set Of Hazards</a:t>
            </a:r>
          </a:p>
          <a:p>
            <a:r>
              <a:rPr lang="en-US" sz="2800" b="1" dirty="0"/>
              <a:t>Wires All Over the Roof</a:t>
            </a:r>
          </a:p>
          <a:p>
            <a:r>
              <a:rPr lang="en-US" sz="2800" b="1" dirty="0"/>
              <a:t>You Must have Barricades or Fall Protection if You are Within 15’ of the Edge</a:t>
            </a:r>
          </a:p>
          <a:p>
            <a:endParaRPr lang="en-US" sz="2800" b="1" dirty="0"/>
          </a:p>
          <a:p>
            <a:endParaRPr lang="en-US" sz="2800" b="1" dirty="0"/>
          </a:p>
          <a:p>
            <a:endParaRPr lang="en-US" sz="2800" b="1" dirty="0"/>
          </a:p>
          <a:p>
            <a:r>
              <a:rPr lang="en-US" sz="2800" b="1" dirty="0"/>
              <a:t>When Cutting Electrical Wires</a:t>
            </a:r>
          </a:p>
          <a:p>
            <a:r>
              <a:rPr lang="en-US" sz="2800" b="1" dirty="0"/>
              <a:t>Cut One Conductor at a Time</a:t>
            </a:r>
          </a:p>
          <a:p>
            <a:pPr marL="0" indent="0">
              <a:buNone/>
            </a:pPr>
            <a:endParaRPr lang="en-US" sz="2800" b="1" dirty="0"/>
          </a:p>
          <a:p>
            <a:endParaRPr lang="en-US" sz="2800" b="1" dirty="0"/>
          </a:p>
        </p:txBody>
      </p:sp>
      <p:pic>
        <p:nvPicPr>
          <p:cNvPr id="9" name="Picture 8">
            <a:extLst>
              <a:ext uri="{FF2B5EF4-FFF2-40B4-BE49-F238E27FC236}">
                <a16:creationId xmlns:a16="http://schemas.microsoft.com/office/drawing/2014/main" id="{B72C62E3-6F61-F7BF-546E-8445E6EBF2FE}"/>
              </a:ext>
            </a:extLst>
          </p:cNvPr>
          <p:cNvPicPr>
            <a:picLocks noChangeAspect="1"/>
          </p:cNvPicPr>
          <p:nvPr/>
        </p:nvPicPr>
        <p:blipFill>
          <a:blip r:embed="rId3"/>
          <a:stretch>
            <a:fillRect/>
          </a:stretch>
        </p:blipFill>
        <p:spPr>
          <a:xfrm>
            <a:off x="1989545" y="3429000"/>
            <a:ext cx="1486343" cy="1402466"/>
          </a:xfrm>
          <a:prstGeom prst="rect">
            <a:avLst/>
          </a:prstGeom>
        </p:spPr>
      </p:pic>
    </p:spTree>
    <p:extLst>
      <p:ext uri="{BB962C8B-B14F-4D97-AF65-F5344CB8AC3E}">
        <p14:creationId xmlns:p14="http://schemas.microsoft.com/office/powerpoint/2010/main" val="1379536959"/>
      </p:ext>
    </p:extLst>
  </p:cSld>
  <p:clrMapOvr>
    <a:masterClrMapping/>
  </p:clrMapOvr>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Custom 5">
      <a:dk1>
        <a:srgbClr val="FFFFFF"/>
      </a:dk1>
      <a:lt1>
        <a:srgbClr val="FFFFFF"/>
      </a:lt1>
      <a:dk2>
        <a:srgbClr val="6F6F6F"/>
      </a:dk2>
      <a:lt2>
        <a:srgbClr val="6F6F6F"/>
      </a:lt2>
      <a:accent1>
        <a:srgbClr val="6F6F6F"/>
      </a:accent1>
      <a:accent2>
        <a:srgbClr val="FF0000"/>
      </a:accent2>
      <a:accent3>
        <a:srgbClr val="FF3B3B"/>
      </a:accent3>
      <a:accent4>
        <a:srgbClr val="F12323"/>
      </a:accent4>
      <a:accent5>
        <a:srgbClr val="E43E3E"/>
      </a:accent5>
      <a:accent6>
        <a:srgbClr val="F85346"/>
      </a:accent6>
      <a:hlink>
        <a:srgbClr val="FD5555"/>
      </a:hlink>
      <a:folHlink>
        <a:srgbClr val="C80000"/>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1419</TotalTime>
  <Words>795</Words>
  <Application>Microsoft Office PowerPoint</Application>
  <PresentationFormat>Widescreen</PresentationFormat>
  <Paragraphs>146</Paragraphs>
  <Slides>26</Slides>
  <Notes>7</Notes>
  <HiddenSlides>4</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Century Gothic</vt:lpstr>
      <vt:lpstr>Times New Roman</vt:lpstr>
      <vt:lpstr>Mesh</vt:lpstr>
      <vt:lpstr>ELECTRICAL safety</vt:lpstr>
      <vt:lpstr>Electricity 010</vt:lpstr>
      <vt:lpstr>Electricity 010</vt:lpstr>
      <vt:lpstr>Electricity 010 Rule #1</vt:lpstr>
      <vt:lpstr>Electricity 010</vt:lpstr>
      <vt:lpstr>Electrical safety</vt:lpstr>
      <vt:lpstr>Electrical safety</vt:lpstr>
      <vt:lpstr>PowerPoint Presentation</vt:lpstr>
      <vt:lpstr>Wireless Safety</vt:lpstr>
      <vt:lpstr>Wireless Safety</vt:lpstr>
      <vt:lpstr>Wireless Safety</vt:lpstr>
      <vt:lpstr>PowerPoint Presentation</vt:lpstr>
      <vt:lpstr>Equipment Clearance</vt:lpstr>
      <vt:lpstr>Underground Safety</vt:lpstr>
      <vt:lpstr>Underground Safety</vt:lpstr>
      <vt:lpstr>PowerPoint Presentation</vt:lpstr>
      <vt:lpstr>How GFCI Works</vt:lpstr>
      <vt:lpstr>PowerPoint Presentation</vt:lpstr>
      <vt:lpstr>PowerPoint Presentation</vt:lpstr>
      <vt:lpstr>PowerPoint Presentation</vt:lpstr>
      <vt:lpstr>PowerPoint Presentation</vt:lpstr>
      <vt:lpstr>Aerial Lift Safety</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Cichy</dc:creator>
  <cp:lastModifiedBy>Bill Trail</cp:lastModifiedBy>
  <cp:revision>3</cp:revision>
  <dcterms:created xsi:type="dcterms:W3CDTF">2022-04-13T14:46:57Z</dcterms:created>
  <dcterms:modified xsi:type="dcterms:W3CDTF">2023-03-14T17:38:58Z</dcterms:modified>
</cp:coreProperties>
</file>